
<file path=[Content_Types].xml><?xml version="1.0" encoding="utf-8"?>
<Types xmlns="http://schemas.openxmlformats.org/package/2006/content-types">
  <Default Extension="(null)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1" r:id="rId1"/>
    <p:sldMasterId id="2147483659" r:id="rId2"/>
    <p:sldMasterId id="2147483664" r:id="rId3"/>
  </p:sldMasterIdLst>
  <p:notesMasterIdLst>
    <p:notesMasterId r:id="rId15"/>
  </p:notesMasterIdLst>
  <p:handoutMasterIdLst>
    <p:handoutMasterId r:id="rId16"/>
  </p:handoutMasterIdLst>
  <p:sldIdLst>
    <p:sldId id="256" r:id="rId4"/>
    <p:sldId id="314" r:id="rId5"/>
    <p:sldId id="290" r:id="rId6"/>
    <p:sldId id="305" r:id="rId7"/>
    <p:sldId id="308" r:id="rId8"/>
    <p:sldId id="311" r:id="rId9"/>
    <p:sldId id="315" r:id="rId10"/>
    <p:sldId id="316" r:id="rId11"/>
    <p:sldId id="309" r:id="rId12"/>
    <p:sldId id="306" r:id="rId13"/>
    <p:sldId id="312" r:id="rId14"/>
  </p:sldIdLst>
  <p:sldSz cx="9144000" cy="5143500" type="screen16x9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47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6AB9"/>
    <a:srgbClr val="006CB6"/>
    <a:srgbClr val="0DD2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815"/>
    <p:restoredTop sz="94595"/>
  </p:normalViewPr>
  <p:slideViewPr>
    <p:cSldViewPr showGuides="1">
      <p:cViewPr varScale="1">
        <p:scale>
          <a:sx n="101" d="100"/>
          <a:sy n="101" d="100"/>
        </p:scale>
        <p:origin x="216" y="384"/>
      </p:cViewPr>
      <p:guideLst>
        <p:guide orient="horz" pos="1847"/>
        <p:guide pos="2880"/>
      </p:guideLst>
    </p:cSldViewPr>
  </p:slideViewPr>
  <p:outlineViewPr>
    <p:cViewPr>
      <p:scale>
        <a:sx n="33" d="100"/>
        <a:sy n="33" d="100"/>
      </p:scale>
      <p:origin x="0" y="-3128"/>
    </p:cViewPr>
  </p:outlin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-3192" y="-7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7.xml"/><Relationship Id="rId19" Type="http://schemas.openxmlformats.org/officeDocument/2006/relationships/theme" Target="theme/theme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5E1E857-FA80-42FD-B162-41B2A2E1E1C0}" type="datetimeFigureOut">
              <a:rPr lang="ko-KR" altLang="en-US" smtClean="0"/>
              <a:t>2020. 6. 26.</a:t>
            </a:fld>
            <a:endParaRPr lang="ko-KR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45F6BE-D3C4-49DD-B713-542D433C8B00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50082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03F161-EA16-4540-AD6C-54BDB9687A6A}" type="datetimeFigureOut">
              <a:rPr lang="ko-KR" altLang="en-US" smtClean="0"/>
              <a:t>2020. 6. 26.</a:t>
            </a:fld>
            <a:endParaRPr lang="ko-KR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BAAE9C2-5881-4A10-94B1-2302DB8795F8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5033597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AE9C2-5881-4A10-94B1-2302DB8795F8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539625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AE9C2-5881-4A10-94B1-2302DB8795F8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9180144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BAAE9C2-5881-4A10-94B1-2302DB8795F8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92023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7981" y="543613"/>
            <a:ext cx="1740110" cy="2592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Placeholder 9">
            <a:extLst>
              <a:ext uri="{FF2B5EF4-FFF2-40B4-BE49-F238E27FC236}">
                <a16:creationId xmlns:a16="http://schemas.microsoft.com/office/drawing/2014/main" id="{AC64DFBE-D021-44BF-84ED-0689DA97925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0" y="3969062"/>
            <a:ext cx="9143999" cy="432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INSTERT THE TITLE</a:t>
            </a:r>
          </a:p>
          <a:p>
            <a:pPr lvl="0"/>
            <a:r>
              <a:rPr lang="en-US" altLang="ko-KR" dirty="0"/>
              <a:t>OF YOUR PRESENTATION HERE</a:t>
            </a:r>
            <a:endParaRPr lang="ko-KR" altLang="en-US" dirty="0"/>
          </a:p>
        </p:txBody>
      </p:sp>
      <p:sp>
        <p:nvSpPr>
          <p:cNvPr id="9" name="제목 1">
            <a:extLst>
              <a:ext uri="{FF2B5EF4-FFF2-40B4-BE49-F238E27FC236}">
                <a16:creationId xmlns:a16="http://schemas.microsoft.com/office/drawing/2014/main" id="{68088BE3-25C4-4317-8E12-7D1A9D0903F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417417"/>
            <a:ext cx="9143998" cy="540000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TEMPLATES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937641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720000" y="442505"/>
            <a:ext cx="7704000" cy="428135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275856" y="0"/>
            <a:ext cx="2592288" cy="51435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42423025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그림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080" y="1635646"/>
            <a:ext cx="4217146" cy="2310733"/>
          </a:xfrm>
          <a:prstGeom prst="rect">
            <a:avLst/>
          </a:prstGeom>
        </p:spPr>
      </p:pic>
      <p:sp>
        <p:nvSpPr>
          <p:cNvPr id="9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442653" y="1739259"/>
            <a:ext cx="2772000" cy="194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Rectangle 9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8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681" y="105782"/>
            <a:ext cx="477240" cy="71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572497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555776" y="1263998"/>
            <a:ext cx="2772000" cy="3456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33752" y="1263998"/>
            <a:ext cx="1835776" cy="172819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Rectangle 7"/>
          <p:cNvSpPr/>
          <p:nvPr userDrawn="1"/>
        </p:nvSpPr>
        <p:spPr>
          <a:xfrm>
            <a:off x="733752" y="2991806"/>
            <a:ext cx="1835776" cy="172819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3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681" y="105782"/>
            <a:ext cx="477240" cy="71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381503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2411760" y="3939902"/>
            <a:ext cx="2160240" cy="12035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Rectangle 8"/>
          <p:cNvSpPr/>
          <p:nvPr userDrawn="1"/>
        </p:nvSpPr>
        <p:spPr>
          <a:xfrm>
            <a:off x="4572000" y="0"/>
            <a:ext cx="2160240" cy="120359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2411760" y="0"/>
            <a:ext cx="2160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7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4572240" y="1183500"/>
            <a:ext cx="2160000" cy="3960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428719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026" name="Picture 2" descr="D:\Fullppt\005-PNG이미지\모니터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11484"/>
            <a:ext cx="3394308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675616" y="1443924"/>
            <a:ext cx="3104295" cy="213593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7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681" y="105782"/>
            <a:ext cx="477240" cy="71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778081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Rectangle 39"/>
          <p:cNvSpPr/>
          <p:nvPr userDrawn="1"/>
        </p:nvSpPr>
        <p:spPr>
          <a:xfrm>
            <a:off x="0" y="2890433"/>
            <a:ext cx="9144000" cy="2253067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5" name="Group 14"/>
          <p:cNvGrpSpPr/>
          <p:nvPr userDrawn="1"/>
        </p:nvGrpSpPr>
        <p:grpSpPr>
          <a:xfrm>
            <a:off x="920696" y="1552933"/>
            <a:ext cx="1298551" cy="2242953"/>
            <a:chOff x="2627784" y="1825002"/>
            <a:chExt cx="1198166" cy="2069560"/>
          </a:xfrm>
        </p:grpSpPr>
        <p:sp>
          <p:nvSpPr>
            <p:cNvPr id="9" name="Rounded Rectangle 8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1" name="Group 10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13" name="Oval 12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14" name="Rounded Rectangle 13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7" name="Picture Placeholder 2"/>
          <p:cNvSpPr>
            <a:spLocks noGrp="1"/>
          </p:cNvSpPr>
          <p:nvPr userDrawn="1">
            <p:ph type="pic" idx="1" hasCustomPrompt="1"/>
          </p:nvPr>
        </p:nvSpPr>
        <p:spPr>
          <a:xfrm>
            <a:off x="994588" y="1742834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16" name="Group 15"/>
          <p:cNvGrpSpPr/>
          <p:nvPr userDrawn="1"/>
        </p:nvGrpSpPr>
        <p:grpSpPr>
          <a:xfrm>
            <a:off x="2910527" y="2088604"/>
            <a:ext cx="1298551" cy="2242953"/>
            <a:chOff x="2627784" y="1825002"/>
            <a:chExt cx="1198166" cy="2069560"/>
          </a:xfrm>
        </p:grpSpPr>
        <p:sp>
          <p:nvSpPr>
            <p:cNvPr id="17" name="Rounded Rectangle 16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19" name="Group 18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20" name="Oval 19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1" name="Rounded Rectangle 20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2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984419" y="2291784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23" name="Group 22"/>
          <p:cNvGrpSpPr/>
          <p:nvPr userDrawn="1"/>
        </p:nvGrpSpPr>
        <p:grpSpPr>
          <a:xfrm>
            <a:off x="4900358" y="1383368"/>
            <a:ext cx="1298551" cy="2242953"/>
            <a:chOff x="2627784" y="1825002"/>
            <a:chExt cx="1198166" cy="2069560"/>
          </a:xfrm>
        </p:grpSpPr>
        <p:sp>
          <p:nvSpPr>
            <p:cNvPr id="24" name="Rounded Rectangle 23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26" name="Group 25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27" name="Oval 26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28" name="Rounded Rectangle 27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29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4974250" y="1586548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grpSp>
        <p:nvGrpSpPr>
          <p:cNvPr id="30" name="Group 29"/>
          <p:cNvGrpSpPr/>
          <p:nvPr userDrawn="1"/>
        </p:nvGrpSpPr>
        <p:grpSpPr>
          <a:xfrm>
            <a:off x="6890188" y="2345021"/>
            <a:ext cx="1298551" cy="2242953"/>
            <a:chOff x="2627784" y="1825002"/>
            <a:chExt cx="1198166" cy="2069560"/>
          </a:xfrm>
        </p:grpSpPr>
        <p:sp>
          <p:nvSpPr>
            <p:cNvPr id="31" name="Rounded Rectangle 30"/>
            <p:cNvSpPr/>
            <p:nvPr/>
          </p:nvSpPr>
          <p:spPr>
            <a:xfrm>
              <a:off x="2627784" y="1825002"/>
              <a:ext cx="1198166" cy="2069560"/>
            </a:xfrm>
            <a:prstGeom prst="roundRect">
              <a:avLst>
                <a:gd name="adj" fmla="val 13580"/>
              </a:avLst>
            </a:prstGeom>
            <a:solidFill>
              <a:srgbClr val="262626"/>
            </a:solidFill>
            <a:ln w="88900">
              <a:noFill/>
            </a:ln>
            <a:effectLst/>
            <a:scene3d>
              <a:camera prst="perspectiveFront"/>
              <a:lightRig rig="threePt" dir="t"/>
            </a:scene3d>
            <a:sp3d prstMaterial="plastic">
              <a:bevelT w="127000" h="50800"/>
              <a:bevelB w="127000" h="2540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32" name="Rectangle 31"/>
            <p:cNvSpPr/>
            <p:nvPr/>
          </p:nvSpPr>
          <p:spPr>
            <a:xfrm>
              <a:off x="3155241" y="1922844"/>
              <a:ext cx="143251" cy="27666"/>
            </a:xfrm>
            <a:prstGeom prst="rect">
              <a:avLst/>
            </a:prstGeom>
            <a:solidFill>
              <a:srgbClr val="B0B0B0"/>
            </a:solidFill>
            <a:ln w="889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grpSp>
          <p:nvGrpSpPr>
            <p:cNvPr id="33" name="Group 32"/>
            <p:cNvGrpSpPr/>
            <p:nvPr/>
          </p:nvGrpSpPr>
          <p:grpSpPr>
            <a:xfrm>
              <a:off x="3168829" y="3704452"/>
              <a:ext cx="116076" cy="127684"/>
              <a:chOff x="2453209" y="5151638"/>
              <a:chExt cx="191820" cy="211002"/>
            </a:xfrm>
          </p:grpSpPr>
          <p:sp>
            <p:nvSpPr>
              <p:cNvPr id="34" name="Oval 33"/>
              <p:cNvSpPr/>
              <p:nvPr userDrawn="1"/>
            </p:nvSpPr>
            <p:spPr>
              <a:xfrm>
                <a:off x="2453209" y="5151638"/>
                <a:ext cx="191820" cy="211002"/>
              </a:xfrm>
              <a:prstGeom prst="ellipse">
                <a:avLst/>
              </a:prstGeom>
              <a:gradFill flip="none" rotWithShape="1">
                <a:gsLst>
                  <a:gs pos="0">
                    <a:schemeClr val="tx1">
                      <a:lumMod val="94000"/>
                      <a:lumOff val="6000"/>
                    </a:schemeClr>
                  </a:gs>
                  <a:gs pos="56000">
                    <a:schemeClr val="tx1">
                      <a:lumMod val="65000"/>
                      <a:lumOff val="35000"/>
                    </a:schemeClr>
                  </a:gs>
                  <a:gs pos="91000">
                    <a:schemeClr val="tx1">
                      <a:lumMod val="50000"/>
                      <a:lumOff val="50000"/>
                    </a:schemeClr>
                  </a:gs>
                  <a:gs pos="100000">
                    <a:schemeClr val="bg1">
                      <a:lumMod val="75000"/>
                    </a:schemeClr>
                  </a:gs>
                </a:gsLst>
                <a:lin ang="10800000" scaled="1"/>
                <a:tileRect/>
              </a:gradFill>
              <a:ln w="0">
                <a:solidFill>
                  <a:srgbClr val="262626"/>
                </a:solidFill>
              </a:ln>
              <a:scene3d>
                <a:camera prst="perspectiveFront"/>
                <a:lightRig rig="threePt" dir="t"/>
              </a:scene3d>
              <a:sp3d>
                <a:bevelT w="63500" h="12700"/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  <p:sp>
            <p:nvSpPr>
              <p:cNvPr id="35" name="Rounded Rectangle 34"/>
              <p:cNvSpPr/>
              <p:nvPr userDrawn="1"/>
            </p:nvSpPr>
            <p:spPr>
              <a:xfrm>
                <a:off x="2505251" y="5208531"/>
                <a:ext cx="87734" cy="97215"/>
              </a:xfrm>
              <a:prstGeom prst="roundRect">
                <a:avLst/>
              </a:prstGeom>
              <a:solidFill>
                <a:srgbClr val="737373"/>
              </a:solidFill>
              <a:ln w="6350">
                <a:solidFill>
                  <a:srgbClr val="B0B0B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ko-KR" altLang="en-US"/>
              </a:p>
            </p:txBody>
          </p:sp>
        </p:grpSp>
      </p:grpSp>
      <p:sp>
        <p:nvSpPr>
          <p:cNvPr id="36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6964080" y="2548201"/>
            <a:ext cx="1143174" cy="1802548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37" name="Rectangle 36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38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41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681" y="105782"/>
            <a:ext cx="477240" cy="71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511992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0" y="123478"/>
            <a:ext cx="9144000" cy="576064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4000" b="0" baseline="0"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ICON SETS LAYOUT</a:t>
            </a:r>
          </a:p>
        </p:txBody>
      </p:sp>
      <p:sp>
        <p:nvSpPr>
          <p:cNvPr id="12" name="Rounded Rectangle 11"/>
          <p:cNvSpPr/>
          <p:nvPr userDrawn="1"/>
        </p:nvSpPr>
        <p:spPr>
          <a:xfrm>
            <a:off x="354008" y="1131589"/>
            <a:ext cx="2849840" cy="3649171"/>
          </a:xfrm>
          <a:prstGeom prst="roundRect">
            <a:avLst>
              <a:gd name="adj" fmla="val 396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latin typeface="+mn-lt"/>
            </a:endParaRPr>
          </a:p>
        </p:txBody>
      </p:sp>
      <p:sp>
        <p:nvSpPr>
          <p:cNvPr id="15" name="Rounded Rectangle 14"/>
          <p:cNvSpPr/>
          <p:nvPr userDrawn="1"/>
        </p:nvSpPr>
        <p:spPr>
          <a:xfrm>
            <a:off x="531932" y="1347500"/>
            <a:ext cx="108520" cy="3240473"/>
          </a:xfrm>
          <a:prstGeom prst="roundRect">
            <a:avLst>
              <a:gd name="adj" fmla="val 50000"/>
            </a:avLst>
          </a:prstGeom>
          <a:solidFill>
            <a:schemeClr val="bg1"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bg1"/>
              </a:solidFill>
              <a:latin typeface="+mn-lt"/>
            </a:endParaRPr>
          </a:p>
        </p:txBody>
      </p:sp>
      <p:sp>
        <p:nvSpPr>
          <p:cNvPr id="16" name="Half Frame 15"/>
          <p:cNvSpPr/>
          <p:nvPr userDrawn="1"/>
        </p:nvSpPr>
        <p:spPr>
          <a:xfrm rot="5400000">
            <a:off x="2592642" y="1238201"/>
            <a:ext cx="502331" cy="502331"/>
          </a:xfrm>
          <a:prstGeom prst="halfFrame">
            <a:avLst>
              <a:gd name="adj1" fmla="val 23728"/>
              <a:gd name="adj2" fmla="val 24642"/>
            </a:avLst>
          </a:prstGeom>
          <a:solidFill>
            <a:schemeClr val="bg1">
              <a:alpha val="2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2029260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699792" y="1851670"/>
            <a:ext cx="6444208" cy="1440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619671" cy="5143500"/>
          </a:xfrm>
          <a:prstGeom prst="rect">
            <a:avLst/>
          </a:prstGeom>
          <a:gradFill>
            <a:gsLst>
              <a:gs pos="42000">
                <a:srgbClr val="F6F6F6">
                  <a:lumMod val="97000"/>
                </a:srgbClr>
              </a:gs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9" name="Straight Arrow Connector 8"/>
          <p:cNvCxnSpPr>
            <a:stCxn id="7" idx="2"/>
          </p:cNvCxnSpPr>
          <p:nvPr userDrawn="1"/>
        </p:nvCxnSpPr>
        <p:spPr>
          <a:xfrm>
            <a:off x="711746" y="4952174"/>
            <a:ext cx="8432254" cy="0"/>
          </a:xfrm>
          <a:prstGeom prst="straightConnector1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3131840" y="2233427"/>
            <a:ext cx="5472608" cy="3999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1" baseline="0">
                <a:solidFill>
                  <a:schemeClr val="bg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SECTION BREAK</a:t>
            </a:r>
            <a:endParaRPr lang="ko-KR" alt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31840" y="2683835"/>
            <a:ext cx="5472608" cy="197606"/>
          </a:xfrm>
          <a:prstGeom prst="rect">
            <a:avLst/>
          </a:prstGeom>
        </p:spPr>
        <p:txBody>
          <a:bodyPr lIns="108000" anchor="ctr"/>
          <a:lstStyle>
            <a:lvl1pPr marL="0" indent="0" algn="l">
              <a:buNone/>
              <a:defRPr sz="1200" baseline="0">
                <a:solidFill>
                  <a:schemeClr val="bg1"/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Add text</a:t>
            </a:r>
            <a:endParaRPr lang="ko-KR" altLang="en-US" dirty="0"/>
          </a:p>
        </p:txBody>
      </p:sp>
      <p:pic>
        <p:nvPicPr>
          <p:cNvPr id="7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0" y="3332174"/>
            <a:ext cx="108745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 userDrawn="1"/>
        </p:nvCxnSpPr>
        <p:spPr>
          <a:xfrm>
            <a:off x="0" y="195486"/>
            <a:ext cx="9143999" cy="0"/>
          </a:xfrm>
          <a:prstGeom prst="straightConnector1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67287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3003550"/>
            <a:ext cx="9144001" cy="213995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755576" y="2157550"/>
            <a:ext cx="1692000" cy="1692000"/>
          </a:xfrm>
          <a:prstGeom prst="ellipse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0" y="51471"/>
            <a:ext cx="9144000" cy="648071"/>
          </a:xfrm>
          <a:prstGeom prst="rect">
            <a:avLst/>
          </a:prstGeom>
        </p:spPr>
        <p:txBody>
          <a:bodyPr anchor="ctr"/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6" name="Text Placeholder 9">
            <a:extLst>
              <a:ext uri="{FF2B5EF4-FFF2-40B4-BE49-F238E27FC236}">
                <a16:creationId xmlns:a16="http://schemas.microsoft.com/office/drawing/2014/main" id="{AAFCF31D-C6CE-4C4C-AE5A-2A4429FEF277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-1" y="699566"/>
            <a:ext cx="9143999" cy="216000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200" b="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con be replaced with your own text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18112511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 userDrawn="1"/>
        </p:nvSpPr>
        <p:spPr>
          <a:xfrm>
            <a:off x="1046842" y="807554"/>
            <a:ext cx="7050317" cy="3528392"/>
          </a:xfrm>
          <a:prstGeom prst="rect">
            <a:avLst/>
          </a:prstGeom>
          <a:noFill/>
          <a:ln w="3175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Rectangle 9"/>
          <p:cNvSpPr/>
          <p:nvPr userDrawn="1"/>
        </p:nvSpPr>
        <p:spPr>
          <a:xfrm>
            <a:off x="1403648" y="1131590"/>
            <a:ext cx="6336704" cy="288032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ko-KR" alt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7" name="제목 1"/>
          <p:cNvSpPr>
            <a:spLocks noGrp="1"/>
          </p:cNvSpPr>
          <p:nvPr>
            <p:ph type="title" hasCustomPrompt="1"/>
          </p:nvPr>
        </p:nvSpPr>
        <p:spPr>
          <a:xfrm>
            <a:off x="1043608" y="2924944"/>
            <a:ext cx="7056784" cy="533308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r>
              <a:rPr lang="en-US" altLang="ko-KR" dirty="0"/>
              <a:t>Thank you</a:t>
            </a:r>
            <a:endParaRPr lang="ko-KR" altLang="en-US" dirty="0"/>
          </a:p>
        </p:txBody>
      </p:sp>
      <p:sp>
        <p:nvSpPr>
          <p:cNvPr id="8" name="Text Placeholder 9"/>
          <p:cNvSpPr>
            <a:spLocks noGrp="1"/>
          </p:cNvSpPr>
          <p:nvPr>
            <p:ph type="body" sz="quarter" idx="11" hasCustomPrompt="1"/>
          </p:nvPr>
        </p:nvSpPr>
        <p:spPr>
          <a:xfrm>
            <a:off x="1043608" y="3513851"/>
            <a:ext cx="7056784" cy="263475"/>
          </a:xfrm>
          <a:prstGeom prst="rect">
            <a:avLst/>
          </a:prstGeom>
        </p:spPr>
        <p:txBody>
          <a:bodyPr lIns="108000" anchor="ctr"/>
          <a:lstStyle>
            <a:lvl1pPr marL="0" indent="0" algn="ctr">
              <a:buNone/>
              <a:defRPr sz="1400" baseline="0">
                <a:solidFill>
                  <a:schemeClr val="tx1">
                    <a:lumMod val="75000"/>
                    <a:lumOff val="25000"/>
                  </a:schemeClr>
                </a:solidFill>
                <a:effectLst/>
                <a:latin typeface="Arial" pitchFamily="34" charset="0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This text can be replaced with your own text</a:t>
            </a:r>
            <a:endParaRPr lang="ko-KR" altLang="en-US" dirty="0"/>
          </a:p>
        </p:txBody>
      </p:sp>
      <p:pic>
        <p:nvPicPr>
          <p:cNvPr id="3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6915" y="1318423"/>
            <a:ext cx="985234" cy="1467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71324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681" y="105782"/>
            <a:ext cx="477240" cy="71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04273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 userDrawn="1"/>
        </p:nvSpPr>
        <p:spPr>
          <a:xfrm>
            <a:off x="2699792" y="1851670"/>
            <a:ext cx="6444208" cy="14401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0"/>
            <a:ext cx="1619671" cy="5143500"/>
          </a:xfrm>
          <a:prstGeom prst="rect">
            <a:avLst/>
          </a:prstGeom>
          <a:gradFill>
            <a:gsLst>
              <a:gs pos="42000">
                <a:srgbClr val="F6F6F6">
                  <a:lumMod val="97000"/>
                </a:srgbClr>
              </a:gs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cxnSp>
        <p:nvCxnSpPr>
          <p:cNvPr id="9" name="Straight Arrow Connector 8"/>
          <p:cNvCxnSpPr>
            <a:stCxn id="7" idx="2"/>
          </p:cNvCxnSpPr>
          <p:nvPr userDrawn="1"/>
        </p:nvCxnSpPr>
        <p:spPr>
          <a:xfrm>
            <a:off x="711746" y="4952174"/>
            <a:ext cx="8432254" cy="0"/>
          </a:xfrm>
          <a:prstGeom prst="straightConnector1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제목 1"/>
          <p:cNvSpPr>
            <a:spLocks noGrp="1"/>
          </p:cNvSpPr>
          <p:nvPr>
            <p:ph type="title" hasCustomPrompt="1"/>
          </p:nvPr>
        </p:nvSpPr>
        <p:spPr>
          <a:xfrm>
            <a:off x="3131840" y="2233427"/>
            <a:ext cx="5472608" cy="3999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>
              <a:defRPr sz="3600" b="1" baseline="0">
                <a:solidFill>
                  <a:schemeClr val="bg1"/>
                </a:solidFill>
                <a:effectLst/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SECTION BREAK</a:t>
            </a:r>
            <a:endParaRPr lang="ko-KR" altLang="en-US" dirty="0"/>
          </a:p>
        </p:txBody>
      </p:sp>
      <p:sp>
        <p:nvSpPr>
          <p:cNvPr id="3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131840" y="2683835"/>
            <a:ext cx="5472608" cy="197606"/>
          </a:xfrm>
          <a:prstGeom prst="rect">
            <a:avLst/>
          </a:prstGeom>
        </p:spPr>
        <p:txBody>
          <a:bodyPr lIns="108000" anchor="ctr"/>
          <a:lstStyle>
            <a:lvl1pPr marL="0" indent="0" algn="l">
              <a:buNone/>
              <a:defRPr sz="1200" baseline="0">
                <a:solidFill>
                  <a:schemeClr val="bg1"/>
                </a:solidFill>
                <a:effectLst/>
                <a:latin typeface="+mn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Add text</a:t>
            </a:r>
            <a:endParaRPr lang="ko-KR" altLang="en-US" dirty="0"/>
          </a:p>
        </p:txBody>
      </p:sp>
      <p:pic>
        <p:nvPicPr>
          <p:cNvPr id="7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0" y="3332174"/>
            <a:ext cx="108745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Arrow Connector 12"/>
          <p:cNvCxnSpPr/>
          <p:nvPr userDrawn="1"/>
        </p:nvCxnSpPr>
        <p:spPr>
          <a:xfrm>
            <a:off x="0" y="195486"/>
            <a:ext cx="9143999" cy="0"/>
          </a:xfrm>
          <a:prstGeom prst="straightConnector1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83340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1" y="0"/>
            <a:ext cx="9108504" cy="864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pic>
        <p:nvPicPr>
          <p:cNvPr id="11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681" y="105782"/>
            <a:ext cx="477240" cy="71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691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 userDrawn="1"/>
        </p:nvSpPr>
        <p:spPr>
          <a:xfrm>
            <a:off x="0" y="0"/>
            <a:ext cx="1619671" cy="5143500"/>
          </a:xfrm>
          <a:prstGeom prst="rect">
            <a:avLst/>
          </a:prstGeom>
          <a:gradFill>
            <a:gsLst>
              <a:gs pos="42000">
                <a:srgbClr val="F6F6F6">
                  <a:lumMod val="97000"/>
                </a:srgbClr>
              </a:gs>
              <a:gs pos="0">
                <a:schemeClr val="bg1">
                  <a:lumMod val="92000"/>
                </a:schemeClr>
              </a:gs>
              <a:gs pos="100000">
                <a:schemeClr val="bg1"/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1584000" y="25735"/>
            <a:ext cx="7560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Free PPT _ Click to add title</a:t>
            </a:r>
            <a:endParaRPr lang="ko-KR" altLang="en-US" dirty="0"/>
          </a:p>
        </p:txBody>
      </p:sp>
      <p:pic>
        <p:nvPicPr>
          <p:cNvPr id="8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020" y="3332174"/>
            <a:ext cx="1087451" cy="16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Straight Arrow Connector 8"/>
          <p:cNvCxnSpPr/>
          <p:nvPr userDrawn="1"/>
        </p:nvCxnSpPr>
        <p:spPr>
          <a:xfrm>
            <a:off x="711746" y="4952174"/>
            <a:ext cx="8432254" cy="0"/>
          </a:xfrm>
          <a:prstGeom prst="straightConnector1">
            <a:avLst/>
          </a:prstGeom>
          <a:ln w="12700">
            <a:solidFill>
              <a:schemeClr val="accent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22141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3776326" y="1262118"/>
            <a:ext cx="1584176" cy="198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accent1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6" name="Rectangle 5"/>
          <p:cNvSpPr/>
          <p:nvPr userDrawn="1"/>
        </p:nvSpPr>
        <p:spPr>
          <a:xfrm>
            <a:off x="1" y="0"/>
            <a:ext cx="9108504" cy="82800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94000"/>
                </a:schemeClr>
              </a:gs>
              <a:gs pos="100000">
                <a:schemeClr val="bg1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36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itchFamily="34" charset="0"/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0" y="25735"/>
            <a:ext cx="9144000" cy="776530"/>
          </a:xfrm>
          <a:prstGeom prst="rect">
            <a:avLst/>
          </a:prstGeom>
        </p:spPr>
        <p:txBody>
          <a:bodyPr anchor="ctr"/>
          <a:lstStyle>
            <a:lvl1pPr algn="l">
              <a:defRPr sz="3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r>
              <a:rPr lang="en-US" altLang="ko-KR" dirty="0"/>
              <a:t> Free PPT _ Click to add title</a:t>
            </a:r>
            <a:endParaRPr lang="ko-KR" altLang="en-US" dirty="0"/>
          </a:p>
        </p:txBody>
      </p:sp>
      <p:sp>
        <p:nvSpPr>
          <p:cNvPr id="9" name="Picture Placeholder 2"/>
          <p:cNvSpPr>
            <a:spLocks noGrp="1"/>
          </p:cNvSpPr>
          <p:nvPr>
            <p:ph type="pic" idx="10" hasCustomPrompt="1"/>
          </p:nvPr>
        </p:nvSpPr>
        <p:spPr>
          <a:xfrm>
            <a:off x="2179884" y="1352118"/>
            <a:ext cx="144016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1" hasCustomPrompt="1"/>
          </p:nvPr>
        </p:nvSpPr>
        <p:spPr>
          <a:xfrm>
            <a:off x="723433" y="1437715"/>
            <a:ext cx="1296144" cy="161999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1" name="Picture Placeholder 2"/>
          <p:cNvSpPr>
            <a:spLocks noGrp="1"/>
          </p:cNvSpPr>
          <p:nvPr>
            <p:ph type="pic" idx="12" hasCustomPrompt="1"/>
          </p:nvPr>
        </p:nvSpPr>
        <p:spPr>
          <a:xfrm>
            <a:off x="5516784" y="1352118"/>
            <a:ext cx="1440160" cy="1800000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accent2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sp>
        <p:nvSpPr>
          <p:cNvPr id="13" name="Picture Placeholder 2"/>
          <p:cNvSpPr>
            <a:spLocks noGrp="1"/>
          </p:cNvSpPr>
          <p:nvPr>
            <p:ph type="pic" idx="13" hasCustomPrompt="1"/>
          </p:nvPr>
        </p:nvSpPr>
        <p:spPr>
          <a:xfrm>
            <a:off x="7113226" y="1442119"/>
            <a:ext cx="1296144" cy="1619999"/>
          </a:xfrm>
          <a:prstGeom prst="rect">
            <a:avLst/>
          </a:prstGeom>
          <a:solidFill>
            <a:schemeClr val="bg1">
              <a:lumMod val="95000"/>
            </a:schemeClr>
          </a:solidFill>
          <a:ln w="50800">
            <a:solidFill>
              <a:schemeClr val="accent3"/>
            </a:solidFill>
          </a:ln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  <p:pic>
        <p:nvPicPr>
          <p:cNvPr id="12" name="Picture 2" descr="D:\KBM-정애\014-Fullppt\PNG이미지\paper-bulb.png"/>
          <p:cNvPicPr>
            <a:picLocks noChangeAspect="1" noChangeArrowheads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2681" y="105782"/>
            <a:ext cx="477240" cy="710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776749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2"/>
          <p:cNvSpPr>
            <a:spLocks noGrp="1"/>
          </p:cNvSpPr>
          <p:nvPr>
            <p:ph type="pic" idx="1" hasCustomPrompt="1"/>
          </p:nvPr>
        </p:nvSpPr>
        <p:spPr>
          <a:xfrm>
            <a:off x="180000" y="179550"/>
            <a:ext cx="8784000" cy="47844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anchor="ctr"/>
          <a:lstStyle>
            <a:lvl1pPr marL="0" indent="0" algn="ctr">
              <a:buNone/>
              <a:defRPr sz="1200" baseline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cs typeface="Arial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altLang="ko-KR" dirty="0"/>
              <a:t>Your Picture Here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8384411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/Relationships>
</file>

<file path=ppt/slideMasters/_rels/slideMaster3.xml.rels><?xml version="1.0" encoding="UTF-8" standalone="yes"?>
<Relationships xmlns="http://schemas.openxmlformats.org/package/2006/relationships"><Relationship Id="rId2" Type="http://schemas.openxmlformats.org/officeDocument/2006/relationships/theme" Target="../theme/theme3.xml"/><Relationship Id="rId1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135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68" r:id="rId2"/>
    <p:sldLayoutId id="2147483680" r:id="rId3"/>
    <p:sldLayoutId id="2147483683" r:id="rId4"/>
    <p:sldLayoutId id="2147483684" r:id="rId5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501377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71" r:id="rId3"/>
    <p:sldLayoutId id="2147483670" r:id="rId4"/>
    <p:sldLayoutId id="2147483674" r:id="rId5"/>
    <p:sldLayoutId id="2147483673" r:id="rId6"/>
    <p:sldLayoutId id="2147483672" r:id="rId7"/>
    <p:sldLayoutId id="2147483675" r:id="rId8"/>
    <p:sldLayoutId id="2147483677" r:id="rId9"/>
    <p:sldLayoutId id="2147483676" r:id="rId10"/>
    <p:sldLayoutId id="2147483682" r:id="rId1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497864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</p:sldLayoutIdLst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(null)"/><Relationship Id="rId4" Type="http://schemas.openxmlformats.org/officeDocument/2006/relationships/image" Target="../media/image6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19.tiff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tiff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5.tif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10.png"/><Relationship Id="rId7" Type="http://schemas.openxmlformats.org/officeDocument/2006/relationships/image" Target="../media/image13.tif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tiff"/><Relationship Id="rId11" Type="http://schemas.openxmlformats.org/officeDocument/2006/relationships/image" Target="../media/image17.tiff"/><Relationship Id="rId5" Type="http://schemas.openxmlformats.org/officeDocument/2006/relationships/image" Target="../media/image11.tiff"/><Relationship Id="rId10" Type="http://schemas.openxmlformats.org/officeDocument/2006/relationships/image" Target="../media/image16.png"/><Relationship Id="rId4" Type="http://schemas.openxmlformats.org/officeDocument/2006/relationships/image" Target="../media/image9.png"/><Relationship Id="rId9" Type="http://schemas.openxmlformats.org/officeDocument/2006/relationships/image" Target="../media/image15.tif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iff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articulo.mercadolibre.com.uy/MLU-443847599-cocina-mueller-supergas-4-h-inox-luz-encendido-la-tentacion-_JM" TargetMode="Externa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792C3643-F668-5D48-AA58-61465F1CD8F8}"/>
              </a:ext>
            </a:extLst>
          </p:cNvPr>
          <p:cNvSpPr/>
          <p:nvPr/>
        </p:nvSpPr>
        <p:spPr>
          <a:xfrm>
            <a:off x="0" y="3939902"/>
            <a:ext cx="9144000" cy="12035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1C927FC-531C-4A4D-8F2A-05EAFF191B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7744" y="2571750"/>
            <a:ext cx="1993900" cy="1016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C4EF1F0-75D3-7B48-8001-DC56F3A267C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2427734"/>
            <a:ext cx="1651000" cy="12192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71B8E59-2C58-ED49-AE15-F5C8AD63FF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627534"/>
            <a:ext cx="4730216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8771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Oval 45"/>
          <p:cNvSpPr/>
          <p:nvPr/>
        </p:nvSpPr>
        <p:spPr>
          <a:xfrm>
            <a:off x="2932411" y="1321736"/>
            <a:ext cx="3237359" cy="3237359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accent1"/>
                </a:solidFill>
              </a:rPr>
              <a:t> </a:t>
            </a:r>
            <a:r>
              <a:rPr lang="en-US" altLang="ko-KR" dirty="0" err="1">
                <a:solidFill>
                  <a:srgbClr val="006CB6"/>
                </a:solidFill>
              </a:rPr>
              <a:t>Proceso</a:t>
            </a:r>
            <a:r>
              <a:rPr lang="en-US" altLang="ko-KR" dirty="0">
                <a:solidFill>
                  <a:schemeClr val="accent1"/>
                </a:solidFill>
              </a:rPr>
              <a:t> de </a:t>
            </a:r>
            <a:r>
              <a:rPr lang="en-US" altLang="ko-KR" dirty="0" err="1">
                <a:solidFill>
                  <a:schemeClr val="accent1"/>
                </a:solidFill>
              </a:rPr>
              <a:t>Implementaci</a:t>
            </a:r>
            <a:r>
              <a:rPr lang="es-ES" altLang="ko-KR" dirty="0" err="1">
                <a:solidFill>
                  <a:schemeClr val="accent1"/>
                </a:solidFill>
              </a:rPr>
              <a:t>ón</a:t>
            </a:r>
            <a:endParaRPr lang="ko-KR" altLang="en-US" dirty="0"/>
          </a:p>
        </p:txBody>
      </p:sp>
      <p:sp>
        <p:nvSpPr>
          <p:cNvPr id="36" name="Oval 35"/>
          <p:cNvSpPr/>
          <p:nvPr/>
        </p:nvSpPr>
        <p:spPr>
          <a:xfrm>
            <a:off x="3808790" y="2174206"/>
            <a:ext cx="1493952" cy="1493952"/>
          </a:xfrm>
          <a:prstGeom prst="ellipse">
            <a:avLst/>
          </a:prstGeom>
          <a:solidFill>
            <a:schemeClr val="bg1"/>
          </a:solidFill>
          <a:ln w="50800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sz="140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38" name="Block Arc 14"/>
          <p:cNvSpPr/>
          <p:nvPr/>
        </p:nvSpPr>
        <p:spPr>
          <a:xfrm rot="16200000">
            <a:off x="4159627" y="2521879"/>
            <a:ext cx="798080" cy="798606"/>
          </a:xfrm>
          <a:custGeom>
            <a:avLst/>
            <a:gdLst/>
            <a:ahLst/>
            <a:cxnLst/>
            <a:rect l="l" t="t" r="r" b="b"/>
            <a:pathLst>
              <a:path w="3185463" h="3187558">
                <a:moveTo>
                  <a:pt x="764000" y="2343999"/>
                </a:moveTo>
                <a:cubicBezTo>
                  <a:pt x="566798" y="2256389"/>
                  <a:pt x="385374" y="2134753"/>
                  <a:pt x="230072" y="1981662"/>
                </a:cubicBezTo>
                <a:cubicBezTo>
                  <a:pt x="297001" y="2223876"/>
                  <a:pt x="428049" y="2439341"/>
                  <a:pt x="603989" y="2608945"/>
                </a:cubicBezTo>
                <a:cubicBezTo>
                  <a:pt x="667739" y="2525681"/>
                  <a:pt x="720588" y="2436567"/>
                  <a:pt x="764000" y="2343999"/>
                </a:cubicBezTo>
                <a:close/>
                <a:moveTo>
                  <a:pt x="783530" y="862903"/>
                </a:moveTo>
                <a:cubicBezTo>
                  <a:pt x="737619" y="760936"/>
                  <a:pt x="681240" y="662513"/>
                  <a:pt x="611676" y="571152"/>
                </a:cubicBezTo>
                <a:cubicBezTo>
                  <a:pt x="419218" y="754019"/>
                  <a:pt x="279227" y="991173"/>
                  <a:pt x="215545" y="1258034"/>
                </a:cubicBezTo>
                <a:cubicBezTo>
                  <a:pt x="378729" y="1090139"/>
                  <a:pt x="571934" y="956907"/>
                  <a:pt x="783530" y="862903"/>
                </a:cubicBezTo>
                <a:close/>
                <a:moveTo>
                  <a:pt x="935657" y="1673146"/>
                </a:moveTo>
                <a:lnTo>
                  <a:pt x="227023" y="1673146"/>
                </a:lnTo>
                <a:cubicBezTo>
                  <a:pt x="393068" y="1882941"/>
                  <a:pt x="605618" y="2045968"/>
                  <a:pt x="844267" y="2153109"/>
                </a:cubicBezTo>
                <a:cubicBezTo>
                  <a:pt x="897907" y="1997390"/>
                  <a:pt x="928862" y="1835739"/>
                  <a:pt x="935657" y="1673146"/>
                </a:cubicBezTo>
                <a:close/>
                <a:moveTo>
                  <a:pt x="935928" y="1493146"/>
                </a:moveTo>
                <a:cubicBezTo>
                  <a:pt x="928922" y="1345638"/>
                  <a:pt x="902278" y="1198995"/>
                  <a:pt x="856775" y="1056956"/>
                </a:cubicBezTo>
                <a:cubicBezTo>
                  <a:pt x="636768" y="1156959"/>
                  <a:pt x="439487" y="1304654"/>
                  <a:pt x="281464" y="1493146"/>
                </a:cubicBezTo>
                <a:close/>
                <a:moveTo>
                  <a:pt x="1469785" y="2515107"/>
                </a:moveTo>
                <a:cubicBezTo>
                  <a:pt x="1283000" y="2508124"/>
                  <a:pt x="1100523" y="2472287"/>
                  <a:pt x="927628" y="2411229"/>
                </a:cubicBezTo>
                <a:cubicBezTo>
                  <a:pt x="876831" y="2520843"/>
                  <a:pt x="814172" y="2626182"/>
                  <a:pt x="738220" y="2724387"/>
                </a:cubicBezTo>
                <a:cubicBezTo>
                  <a:pt x="944637" y="2881665"/>
                  <a:pt x="1196120" y="2982471"/>
                  <a:pt x="1469785" y="3005418"/>
                </a:cubicBezTo>
                <a:close/>
                <a:moveTo>
                  <a:pt x="1469785" y="1673146"/>
                </a:moveTo>
                <a:lnTo>
                  <a:pt x="1112275" y="1673146"/>
                </a:lnTo>
                <a:cubicBezTo>
                  <a:pt x="1105327" y="1858153"/>
                  <a:pt x="1070032" y="2042144"/>
                  <a:pt x="1008001" y="2219039"/>
                </a:cubicBezTo>
                <a:cubicBezTo>
                  <a:pt x="1155519" y="2270408"/>
                  <a:pt x="1310845" y="2300826"/>
                  <a:pt x="1469785" y="2307834"/>
                </a:cubicBezTo>
                <a:close/>
                <a:moveTo>
                  <a:pt x="1469785" y="898989"/>
                </a:moveTo>
                <a:cubicBezTo>
                  <a:pt x="1315103" y="907762"/>
                  <a:pt x="1164166" y="938783"/>
                  <a:pt x="1020939" y="990066"/>
                </a:cubicBezTo>
                <a:cubicBezTo>
                  <a:pt x="1074574" y="1153655"/>
                  <a:pt x="1105461" y="1322925"/>
                  <a:pt x="1112368" y="1493146"/>
                </a:cubicBezTo>
                <a:lnTo>
                  <a:pt x="1469785" y="1493146"/>
                </a:lnTo>
                <a:close/>
                <a:moveTo>
                  <a:pt x="1469785" y="182141"/>
                </a:moveTo>
                <a:cubicBezTo>
                  <a:pt x="1199839" y="204777"/>
                  <a:pt x="951477" y="303168"/>
                  <a:pt x="746615" y="456764"/>
                </a:cubicBezTo>
                <a:cubicBezTo>
                  <a:pt x="828296" y="562801"/>
                  <a:pt x="894225" y="677310"/>
                  <a:pt x="947434" y="796072"/>
                </a:cubicBezTo>
                <a:cubicBezTo>
                  <a:pt x="1113886" y="736067"/>
                  <a:pt x="1289644" y="700323"/>
                  <a:pt x="1469785" y="691530"/>
                </a:cubicBezTo>
                <a:close/>
                <a:moveTo>
                  <a:pt x="2150063" y="992171"/>
                </a:moveTo>
                <a:cubicBezTo>
                  <a:pt x="1990712" y="935501"/>
                  <a:pt x="1822242" y="902595"/>
                  <a:pt x="1649785" y="897224"/>
                </a:cubicBezTo>
                <a:lnTo>
                  <a:pt x="1649785" y="1493146"/>
                </a:lnTo>
                <a:lnTo>
                  <a:pt x="2063712" y="1493146"/>
                </a:lnTo>
                <a:cubicBezTo>
                  <a:pt x="2069089" y="1323887"/>
                  <a:pt x="2098366" y="1155330"/>
                  <a:pt x="2150063" y="992171"/>
                </a:cubicBezTo>
                <a:close/>
                <a:moveTo>
                  <a:pt x="2168848" y="2199110"/>
                </a:moveTo>
                <a:cubicBezTo>
                  <a:pt x="2108555" y="2028681"/>
                  <a:pt x="2073581" y="1851532"/>
                  <a:pt x="2065295" y="1673146"/>
                </a:cubicBezTo>
                <a:lnTo>
                  <a:pt x="1649785" y="1673146"/>
                </a:lnTo>
                <a:lnTo>
                  <a:pt x="1649785" y="2307299"/>
                </a:lnTo>
                <a:cubicBezTo>
                  <a:pt x="1829404" y="2299517"/>
                  <a:pt x="2004315" y="2261965"/>
                  <a:pt x="2168848" y="2199110"/>
                </a:cubicBezTo>
                <a:close/>
                <a:moveTo>
                  <a:pt x="2422394" y="446879"/>
                </a:moveTo>
                <a:cubicBezTo>
                  <a:pt x="2204309" y="287209"/>
                  <a:pt x="1938140" y="189883"/>
                  <a:pt x="1649785" y="178919"/>
                </a:cubicBezTo>
                <a:lnTo>
                  <a:pt x="1649785" y="689876"/>
                </a:lnTo>
                <a:cubicBezTo>
                  <a:pt x="1846998" y="695154"/>
                  <a:pt x="2039668" y="732502"/>
                  <a:pt x="2221721" y="797410"/>
                </a:cubicBezTo>
                <a:cubicBezTo>
                  <a:pt x="2275056" y="675360"/>
                  <a:pt x="2341760" y="557662"/>
                  <a:pt x="2422394" y="446879"/>
                </a:cubicBezTo>
                <a:close/>
                <a:moveTo>
                  <a:pt x="2447278" y="2722123"/>
                </a:moveTo>
                <a:cubicBezTo>
                  <a:pt x="2366121" y="2618714"/>
                  <a:pt x="2299534" y="2507403"/>
                  <a:pt x="2246145" y="2391362"/>
                </a:cubicBezTo>
                <a:cubicBezTo>
                  <a:pt x="2057375" y="2464119"/>
                  <a:pt x="1856285" y="2506958"/>
                  <a:pt x="1649785" y="2514779"/>
                </a:cubicBezTo>
                <a:lnTo>
                  <a:pt x="1649785" y="3008639"/>
                </a:lnTo>
                <a:cubicBezTo>
                  <a:pt x="1949198" y="2997255"/>
                  <a:pt x="2224691" y="2892757"/>
                  <a:pt x="2447278" y="2722123"/>
                </a:cubicBezTo>
                <a:close/>
                <a:moveTo>
                  <a:pt x="2878934" y="1493146"/>
                </a:moveTo>
                <a:cubicBezTo>
                  <a:pt x="2723190" y="1307255"/>
                  <a:pt x="2529440" y="1161128"/>
                  <a:pt x="2313862" y="1060620"/>
                </a:cubicBezTo>
                <a:cubicBezTo>
                  <a:pt x="2270535" y="1201714"/>
                  <a:pt x="2245604" y="1347104"/>
                  <a:pt x="2240109" y="1493146"/>
                </a:cubicBezTo>
                <a:close/>
                <a:moveTo>
                  <a:pt x="2890636" y="1673146"/>
                </a:moveTo>
                <a:lnTo>
                  <a:pt x="2241814" y="1673146"/>
                </a:lnTo>
                <a:cubicBezTo>
                  <a:pt x="2249736" y="1827102"/>
                  <a:pt x="2279520" y="1979973"/>
                  <a:pt x="2329964" y="2127513"/>
                </a:cubicBezTo>
                <a:cubicBezTo>
                  <a:pt x="2545677" y="2019923"/>
                  <a:pt x="2738160" y="1866413"/>
                  <a:pt x="2890636" y="1673146"/>
                </a:cubicBezTo>
                <a:close/>
                <a:moveTo>
                  <a:pt x="2973035" y="1284386"/>
                </a:moveTo>
                <a:cubicBezTo>
                  <a:pt x="2912066" y="1001840"/>
                  <a:pt x="2765308" y="751379"/>
                  <a:pt x="2561381" y="561108"/>
                </a:cubicBezTo>
                <a:cubicBezTo>
                  <a:pt x="2489321" y="656437"/>
                  <a:pt x="2431363" y="759225"/>
                  <a:pt x="2384553" y="865647"/>
                </a:cubicBezTo>
                <a:cubicBezTo>
                  <a:pt x="2604520" y="964977"/>
                  <a:pt x="2804622" y="1106677"/>
                  <a:pt x="2973035" y="1284386"/>
                </a:cubicBezTo>
                <a:close/>
                <a:moveTo>
                  <a:pt x="2974277" y="1897328"/>
                </a:moveTo>
                <a:cubicBezTo>
                  <a:pt x="2812488" y="2073933"/>
                  <a:pt x="2619878" y="2216690"/>
                  <a:pt x="2407486" y="2319665"/>
                </a:cubicBezTo>
                <a:cubicBezTo>
                  <a:pt x="2454169" y="2420503"/>
                  <a:pt x="2511856" y="2517376"/>
                  <a:pt x="2582047" y="2607468"/>
                </a:cubicBezTo>
                <a:cubicBezTo>
                  <a:pt x="2776399" y="2417974"/>
                  <a:pt x="2916061" y="2172750"/>
                  <a:pt x="2974277" y="1897328"/>
                </a:cubicBezTo>
                <a:close/>
                <a:moveTo>
                  <a:pt x="3185463" y="1593779"/>
                </a:moveTo>
                <a:cubicBezTo>
                  <a:pt x="3185463" y="2473999"/>
                  <a:pt x="2471904" y="3187558"/>
                  <a:pt x="1591684" y="3187558"/>
                </a:cubicBezTo>
                <a:cubicBezTo>
                  <a:pt x="738111" y="3187558"/>
                  <a:pt x="41261" y="2516549"/>
                  <a:pt x="1913" y="1673146"/>
                </a:cubicBezTo>
                <a:lnTo>
                  <a:pt x="0" y="1673146"/>
                </a:lnTo>
                <a:lnTo>
                  <a:pt x="0" y="1493146"/>
                </a:lnTo>
                <a:lnTo>
                  <a:pt x="2750" y="1493146"/>
                </a:lnTo>
                <a:cubicBezTo>
                  <a:pt x="50490" y="700174"/>
                  <a:pt x="679654" y="64473"/>
                  <a:pt x="1469785" y="6156"/>
                </a:cubicBezTo>
                <a:lnTo>
                  <a:pt x="1469785" y="0"/>
                </a:lnTo>
                <a:lnTo>
                  <a:pt x="1591684" y="0"/>
                </a:lnTo>
                <a:lnTo>
                  <a:pt x="1649785" y="0"/>
                </a:lnTo>
                <a:lnTo>
                  <a:pt x="1649785" y="2934"/>
                </a:lnTo>
                <a:cubicBezTo>
                  <a:pt x="2503127" y="31654"/>
                  <a:pt x="3185463" y="733032"/>
                  <a:pt x="3185463" y="15937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39" name="Oval 38"/>
          <p:cNvSpPr/>
          <p:nvPr/>
        </p:nvSpPr>
        <p:spPr>
          <a:xfrm>
            <a:off x="5176942" y="3888146"/>
            <a:ext cx="693414" cy="6934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b="1" dirty="0"/>
              <a:t>4</a:t>
            </a:r>
            <a:endParaRPr lang="ko-KR" altLang="en-US" b="1" dirty="0"/>
          </a:p>
        </p:txBody>
      </p:sp>
      <p:sp>
        <p:nvSpPr>
          <p:cNvPr id="40" name="Oval 39"/>
          <p:cNvSpPr/>
          <p:nvPr/>
        </p:nvSpPr>
        <p:spPr>
          <a:xfrm>
            <a:off x="3259392" y="3888146"/>
            <a:ext cx="693414" cy="6934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b="1" dirty="0"/>
              <a:t>5</a:t>
            </a:r>
            <a:endParaRPr lang="ko-KR" altLang="en-US" b="1" dirty="0"/>
          </a:p>
        </p:txBody>
      </p:sp>
      <p:sp>
        <p:nvSpPr>
          <p:cNvPr id="41" name="Oval 40"/>
          <p:cNvSpPr/>
          <p:nvPr/>
        </p:nvSpPr>
        <p:spPr>
          <a:xfrm>
            <a:off x="2555776" y="2569331"/>
            <a:ext cx="693414" cy="6934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b="1" dirty="0"/>
              <a:t>6</a:t>
            </a:r>
            <a:endParaRPr lang="ko-KR" altLang="en-US" b="1" dirty="0"/>
          </a:p>
        </p:txBody>
      </p:sp>
      <p:sp>
        <p:nvSpPr>
          <p:cNvPr id="42" name="Oval 41"/>
          <p:cNvSpPr/>
          <p:nvPr/>
        </p:nvSpPr>
        <p:spPr>
          <a:xfrm>
            <a:off x="3259392" y="1250516"/>
            <a:ext cx="693414" cy="6934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b="1" dirty="0"/>
              <a:t>1</a:t>
            </a:r>
            <a:endParaRPr lang="ko-KR" altLang="en-US" b="1" dirty="0"/>
          </a:p>
        </p:txBody>
      </p:sp>
      <p:sp>
        <p:nvSpPr>
          <p:cNvPr id="43" name="Oval 42"/>
          <p:cNvSpPr/>
          <p:nvPr/>
        </p:nvSpPr>
        <p:spPr>
          <a:xfrm>
            <a:off x="5176942" y="1250516"/>
            <a:ext cx="693414" cy="693414"/>
          </a:xfrm>
          <a:prstGeom prst="ellipse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b="1" dirty="0"/>
              <a:t>2</a:t>
            </a:r>
            <a:endParaRPr lang="ko-KR" altLang="en-US" b="1" dirty="0"/>
          </a:p>
        </p:txBody>
      </p:sp>
      <p:sp>
        <p:nvSpPr>
          <p:cNvPr id="44" name="Oval 43"/>
          <p:cNvSpPr/>
          <p:nvPr/>
        </p:nvSpPr>
        <p:spPr>
          <a:xfrm>
            <a:off x="5868144" y="2569331"/>
            <a:ext cx="693414" cy="693414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altLang="ko-KR" b="1" dirty="0"/>
              <a:t>3</a:t>
            </a:r>
            <a:endParaRPr lang="ko-KR" altLang="en-US" b="1" dirty="0"/>
          </a:p>
        </p:txBody>
      </p:sp>
      <p:grpSp>
        <p:nvGrpSpPr>
          <p:cNvPr id="54" name="Group 53"/>
          <p:cNvGrpSpPr/>
          <p:nvPr/>
        </p:nvGrpSpPr>
        <p:grpSpPr>
          <a:xfrm>
            <a:off x="1008844" y="1135558"/>
            <a:ext cx="2091091" cy="1107996"/>
            <a:chOff x="2113657" y="4283314"/>
            <a:chExt cx="2120135" cy="1107996"/>
          </a:xfrm>
        </p:grpSpPr>
        <p:sp>
          <p:nvSpPr>
            <p:cNvPr id="55" name="TextBox 54"/>
            <p:cNvSpPr txBox="1"/>
            <p:nvPr/>
          </p:nvSpPr>
          <p:spPr>
            <a:xfrm>
              <a:off x="2113657" y="4560313"/>
              <a:ext cx="2120134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Definici</a:t>
              </a:r>
              <a:r>
                <a:rPr lang="es-E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ón</a:t>
              </a:r>
              <a:r>
                <a:rPr lang="es-E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de almacén que se utilizara para la integración y actualización de datos maestros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2113658" y="4283314"/>
              <a:ext cx="21201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rgbClr val="006CB6"/>
                  </a:solidFill>
                  <a:cs typeface="Arial" pitchFamily="34" charset="0"/>
                </a:rPr>
                <a:t>Stock</a:t>
              </a:r>
              <a:endParaRPr lang="ko-KR" altLang="en-US" sz="1200" b="1" dirty="0">
                <a:solidFill>
                  <a:srgbClr val="006CB6"/>
                </a:solidFill>
                <a:cs typeface="Arial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323528" y="2466386"/>
            <a:ext cx="2091091" cy="1292662"/>
            <a:chOff x="2113657" y="4283314"/>
            <a:chExt cx="2120135" cy="1292662"/>
          </a:xfrm>
        </p:grpSpPr>
        <p:sp>
          <p:nvSpPr>
            <p:cNvPr id="58" name="TextBox 57"/>
            <p:cNvSpPr txBox="1"/>
            <p:nvPr/>
          </p:nvSpPr>
          <p:spPr>
            <a:xfrm>
              <a:off x="2113657" y="4560313"/>
              <a:ext cx="212013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Una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vez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sincronizado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el 100% de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los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at</a:t>
              </a:r>
              <a:r>
                <a:rPr lang="es-E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ículos</a:t>
              </a:r>
              <a:r>
                <a:rPr lang="es-E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del </a:t>
              </a:r>
              <a:r>
                <a:rPr lang="es-E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almacen</a:t>
              </a:r>
              <a:r>
                <a:rPr lang="es-E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el sistema queda operativa la sincronización periódica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113658" y="4283314"/>
              <a:ext cx="21201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>
                  <a:solidFill>
                    <a:srgbClr val="006CB6"/>
                  </a:solidFill>
                  <a:cs typeface="Arial" pitchFamily="34" charset="0"/>
                </a:rPr>
                <a:t>Entrada </a:t>
              </a:r>
              <a:r>
                <a:rPr lang="en-US" altLang="ko-KR" sz="1200" b="1" dirty="0" err="1">
                  <a:solidFill>
                    <a:srgbClr val="006CB6"/>
                  </a:solidFill>
                  <a:cs typeface="Arial" pitchFamily="34" charset="0"/>
                </a:rPr>
                <a:t>en</a:t>
              </a:r>
              <a:r>
                <a:rPr lang="en-US" altLang="ko-KR" sz="1200" b="1" dirty="0">
                  <a:solidFill>
                    <a:srgbClr val="006CB6"/>
                  </a:solidFill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rgbClr val="006CB6"/>
                  </a:solidFill>
                  <a:cs typeface="Arial" pitchFamily="34" charset="0"/>
                </a:rPr>
                <a:t>productivo</a:t>
              </a:r>
              <a:endParaRPr lang="ko-KR" altLang="en-US" sz="1200" b="1" dirty="0">
                <a:solidFill>
                  <a:srgbClr val="006CB6"/>
                </a:solidFill>
                <a:cs typeface="Arial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008844" y="3773188"/>
            <a:ext cx="2091091" cy="738664"/>
            <a:chOff x="2113657" y="4283314"/>
            <a:chExt cx="2120135" cy="738664"/>
          </a:xfrm>
        </p:grpSpPr>
        <p:sp>
          <p:nvSpPr>
            <p:cNvPr id="61" name="TextBox 60"/>
            <p:cNvSpPr txBox="1"/>
            <p:nvPr/>
          </p:nvSpPr>
          <p:spPr>
            <a:xfrm>
              <a:off x="2113657" y="4560313"/>
              <a:ext cx="21201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generan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las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nuevas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publicaciones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113658" y="4283314"/>
              <a:ext cx="21201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sz="1200" b="1" dirty="0" err="1">
                  <a:solidFill>
                    <a:srgbClr val="006CB6"/>
                  </a:solidFill>
                  <a:cs typeface="Arial" pitchFamily="34" charset="0"/>
                </a:rPr>
                <a:t>Proceso</a:t>
              </a:r>
              <a:r>
                <a:rPr lang="en-US" altLang="ko-KR" sz="1200" b="1" dirty="0">
                  <a:solidFill>
                    <a:srgbClr val="006CB6"/>
                  </a:solidFill>
                  <a:cs typeface="Arial" pitchFamily="34" charset="0"/>
                </a:rPr>
                <a:t> de </a:t>
              </a:r>
              <a:r>
                <a:rPr lang="en-US" altLang="ko-KR" sz="1200" b="1" dirty="0" err="1">
                  <a:solidFill>
                    <a:srgbClr val="006CB6"/>
                  </a:solidFill>
                  <a:cs typeface="Arial" pitchFamily="34" charset="0"/>
                </a:rPr>
                <a:t>publicaci</a:t>
              </a:r>
              <a:r>
                <a:rPr lang="es-ES" altLang="ko-KR" sz="1200" b="1" dirty="0" err="1">
                  <a:solidFill>
                    <a:srgbClr val="006CB6"/>
                  </a:solidFill>
                  <a:cs typeface="Arial" pitchFamily="34" charset="0"/>
                </a:rPr>
                <a:t>ón</a:t>
              </a:r>
              <a:endParaRPr lang="ko-KR" altLang="en-US" sz="1200" b="1" dirty="0">
                <a:solidFill>
                  <a:srgbClr val="006CB6"/>
                </a:solidFill>
                <a:cs typeface="Arial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6121412" y="1131590"/>
            <a:ext cx="2627052" cy="738664"/>
            <a:chOff x="2113657" y="4283314"/>
            <a:chExt cx="2120135" cy="738664"/>
          </a:xfrm>
        </p:grpSpPr>
        <p:sp>
          <p:nvSpPr>
            <p:cNvPr id="64" name="TextBox 63"/>
            <p:cNvSpPr txBox="1"/>
            <p:nvPr/>
          </p:nvSpPr>
          <p:spPr>
            <a:xfrm>
              <a:off x="2113657" y="4560313"/>
              <a:ext cx="21201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Instalaión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de add-on SAP B1 y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componente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 de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sincronización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2113658" y="4283314"/>
              <a:ext cx="212013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altLang="ko-KR" sz="1200" b="1" dirty="0">
                  <a:solidFill>
                    <a:srgbClr val="006CB6"/>
                  </a:solidFill>
                  <a:cs typeface="Arial" pitchFamily="34" charset="0"/>
                </a:rPr>
                <a:t>Implementación de Middleware</a:t>
              </a:r>
              <a:endParaRPr lang="ko-KR" altLang="en-US" sz="1200" b="1" dirty="0">
                <a:solidFill>
                  <a:srgbClr val="006CB6"/>
                </a:solidFill>
                <a:cs typeface="Arial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6660232" y="2462415"/>
            <a:ext cx="2091091" cy="984383"/>
            <a:chOff x="2113657" y="4283314"/>
            <a:chExt cx="2120135" cy="521645"/>
          </a:xfrm>
        </p:grpSpPr>
        <p:sp>
          <p:nvSpPr>
            <p:cNvPr id="67" name="TextBox 66"/>
            <p:cNvSpPr txBox="1"/>
            <p:nvPr/>
          </p:nvSpPr>
          <p:spPr>
            <a:xfrm>
              <a:off x="2113657" y="4560313"/>
              <a:ext cx="2120134" cy="244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Arial" pitchFamily="34" charset="0"/>
                </a:rPr>
                <a:t>Se registra en SAP el ID de cada publicación existente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2113658" y="4283314"/>
              <a:ext cx="2120134" cy="24464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altLang="ko-KR" sz="1200" b="1" dirty="0">
                  <a:solidFill>
                    <a:srgbClr val="006CB6"/>
                  </a:solidFill>
                  <a:cs typeface="Arial" pitchFamily="34" charset="0"/>
                </a:rPr>
                <a:t>Replicación de publicaciones existentes</a:t>
              </a:r>
              <a:endParaRPr lang="ko-KR" altLang="en-US" sz="1200" b="1" dirty="0">
                <a:solidFill>
                  <a:srgbClr val="006CB6"/>
                </a:solidFill>
                <a:cs typeface="Arial" pitchFamily="34" charset="0"/>
              </a:endParaRPr>
            </a:p>
          </p:txBody>
        </p:sp>
      </p:grpSp>
      <p:sp>
        <p:nvSpPr>
          <p:cNvPr id="71" name="TextBox 70"/>
          <p:cNvSpPr txBox="1"/>
          <p:nvPr/>
        </p:nvSpPr>
        <p:spPr>
          <a:xfrm>
            <a:off x="6121413" y="3769220"/>
            <a:ext cx="26990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1200" b="1" dirty="0" err="1">
                <a:solidFill>
                  <a:srgbClr val="006CB6"/>
                </a:solidFill>
                <a:cs typeface="Arial" pitchFamily="34" charset="0"/>
              </a:rPr>
              <a:t>Preparaci</a:t>
            </a:r>
            <a:r>
              <a:rPr lang="es-ES" altLang="ko-KR" sz="1200" b="1" dirty="0" err="1">
                <a:solidFill>
                  <a:srgbClr val="006CB6"/>
                </a:solidFill>
                <a:cs typeface="Arial" pitchFamily="34" charset="0"/>
              </a:rPr>
              <a:t>ón</a:t>
            </a:r>
            <a:r>
              <a:rPr lang="es-ES" altLang="ko-KR" sz="1200" b="1" dirty="0">
                <a:solidFill>
                  <a:srgbClr val="006CB6"/>
                </a:solidFill>
                <a:cs typeface="Arial" pitchFamily="34" charset="0"/>
              </a:rPr>
              <a:t> de artículos para nuevas publicaciones</a:t>
            </a:r>
            <a:endParaRPr lang="ko-KR" altLang="en-US" sz="1200" b="1" dirty="0">
              <a:solidFill>
                <a:srgbClr val="006CB6"/>
              </a:solidFill>
              <a:cs typeface="Arial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:a16="http://schemas.microsoft.com/office/drawing/2014/main" id="{B74E0CDE-7FAC-C74F-B5AB-46A3CAA0D022}"/>
              </a:ext>
            </a:extLst>
          </p:cNvPr>
          <p:cNvSpPr txBox="1"/>
          <p:nvPr/>
        </p:nvSpPr>
        <p:spPr>
          <a:xfrm>
            <a:off x="6156176" y="4227934"/>
            <a:ext cx="209109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altLang="ko-KR" sz="1200" dirty="0">
                <a:solidFill>
                  <a:schemeClr val="tx1">
                    <a:lumMod val="75000"/>
                    <a:lumOff val="25000"/>
                  </a:schemeClr>
                </a:solidFill>
                <a:cs typeface="Arial" pitchFamily="34" charset="0"/>
              </a:rPr>
              <a:t>Se completan los datos requeridos por ML en los artículos que se publicarán</a:t>
            </a:r>
            <a:endParaRPr lang="ko-KR" altLang="en-US" sz="1200" dirty="0">
              <a:solidFill>
                <a:schemeClr val="tx1">
                  <a:lumMod val="75000"/>
                  <a:lumOff val="25000"/>
                </a:schemeClr>
              </a:solidFill>
              <a:cs typeface="Arial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32081CD-F99B-C241-A5E0-422D579216F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2427734"/>
            <a:ext cx="1008112" cy="1008112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D740D9D4-6D7A-7344-BB64-E8F6135A0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23478"/>
            <a:ext cx="1224136" cy="22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83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DD2F3A5-033E-214D-9E31-F34C4EECCC01}"/>
              </a:ext>
            </a:extLst>
          </p:cNvPr>
          <p:cNvSpPr/>
          <p:nvPr/>
        </p:nvSpPr>
        <p:spPr>
          <a:xfrm>
            <a:off x="1403648" y="1131590"/>
            <a:ext cx="6336704" cy="28803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43608" y="3147814"/>
            <a:ext cx="7056784" cy="533308"/>
          </a:xfrm>
          <a:prstGeom prst="rect">
            <a:avLst/>
          </a:prstGeom>
        </p:spPr>
        <p:txBody>
          <a:bodyPr/>
          <a:lstStyle/>
          <a:p>
            <a:r>
              <a:rPr lang="en-US" altLang="ko-KR" sz="2800" dirty="0">
                <a:solidFill>
                  <a:srgbClr val="006AB9"/>
                </a:solidFill>
                <a:latin typeface="+mj-lt"/>
              </a:rPr>
              <a:t>GRACIAS!</a:t>
            </a:r>
            <a:endParaRPr lang="ko-KR" altLang="en-US" sz="2800" dirty="0">
              <a:solidFill>
                <a:srgbClr val="006AB9"/>
              </a:solidFill>
              <a:latin typeface="+mj-lt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46A6239-C46A-7944-9084-5EC69A1870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2067694"/>
            <a:ext cx="5154290" cy="930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2624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2E15B64-F98E-534A-8C7E-94F614CC0F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915" y="-251"/>
            <a:ext cx="7722170" cy="55135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49572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/>
          <p:cNvSpPr/>
          <p:nvPr/>
        </p:nvSpPr>
        <p:spPr>
          <a:xfrm>
            <a:off x="3200620" y="2607537"/>
            <a:ext cx="792025" cy="792025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Oval 13"/>
          <p:cNvSpPr/>
          <p:nvPr/>
        </p:nvSpPr>
        <p:spPr>
          <a:xfrm>
            <a:off x="5220072" y="2571750"/>
            <a:ext cx="792025" cy="792025"/>
          </a:xfrm>
          <a:prstGeom prst="ellipse">
            <a:avLst/>
          </a:prstGeom>
          <a:solidFill>
            <a:schemeClr val="accent2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5" name="Oval 14"/>
          <p:cNvSpPr/>
          <p:nvPr/>
        </p:nvSpPr>
        <p:spPr>
          <a:xfrm>
            <a:off x="7332220" y="2607537"/>
            <a:ext cx="792025" cy="792025"/>
          </a:xfrm>
          <a:prstGeom prst="ellipse">
            <a:avLst/>
          </a:prstGeom>
          <a:solidFill>
            <a:schemeClr val="accent4"/>
          </a:solidFill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21"/>
          <p:cNvSpPr>
            <a:spLocks noChangeAspect="1"/>
          </p:cNvSpPr>
          <p:nvPr/>
        </p:nvSpPr>
        <p:spPr>
          <a:xfrm>
            <a:off x="3385188" y="2790339"/>
            <a:ext cx="422887" cy="426419"/>
          </a:xfrm>
          <a:custGeom>
            <a:avLst/>
            <a:gdLst/>
            <a:ahLst/>
            <a:cxnLst/>
            <a:rect l="l" t="t" r="r" b="b"/>
            <a:pathLst>
              <a:path w="1652142" h="1665940">
                <a:moveTo>
                  <a:pt x="898689" y="548008"/>
                </a:moveTo>
                <a:cubicBezTo>
                  <a:pt x="737950" y="504938"/>
                  <a:pt x="572731" y="600328"/>
                  <a:pt x="529661" y="761066"/>
                </a:cubicBezTo>
                <a:cubicBezTo>
                  <a:pt x="486591" y="921805"/>
                  <a:pt x="581980" y="1087025"/>
                  <a:pt x="742719" y="1130094"/>
                </a:cubicBezTo>
                <a:cubicBezTo>
                  <a:pt x="903458" y="1173164"/>
                  <a:pt x="1068677" y="1077775"/>
                  <a:pt x="1111747" y="917036"/>
                </a:cubicBezTo>
                <a:cubicBezTo>
                  <a:pt x="1154817" y="756297"/>
                  <a:pt x="1059428" y="591077"/>
                  <a:pt x="898689" y="548008"/>
                </a:cubicBezTo>
                <a:close/>
                <a:moveTo>
                  <a:pt x="952303" y="347916"/>
                </a:moveTo>
                <a:cubicBezTo>
                  <a:pt x="1223549" y="420596"/>
                  <a:pt x="1384519" y="699404"/>
                  <a:pt x="1311839" y="970650"/>
                </a:cubicBezTo>
                <a:cubicBezTo>
                  <a:pt x="1239159" y="1241896"/>
                  <a:pt x="960351" y="1402866"/>
                  <a:pt x="689105" y="1330186"/>
                </a:cubicBezTo>
                <a:cubicBezTo>
                  <a:pt x="417859" y="1257506"/>
                  <a:pt x="256889" y="978698"/>
                  <a:pt x="329569" y="707451"/>
                </a:cubicBezTo>
                <a:cubicBezTo>
                  <a:pt x="402249" y="436205"/>
                  <a:pt x="681057" y="275235"/>
                  <a:pt x="952303" y="347916"/>
                </a:cubicBezTo>
                <a:close/>
                <a:moveTo>
                  <a:pt x="971799" y="275155"/>
                </a:moveTo>
                <a:cubicBezTo>
                  <a:pt x="660368" y="191707"/>
                  <a:pt x="340256" y="376524"/>
                  <a:pt x="256808" y="687955"/>
                </a:cubicBezTo>
                <a:cubicBezTo>
                  <a:pt x="173361" y="999387"/>
                  <a:pt x="358178" y="1319499"/>
                  <a:pt x="669609" y="1402947"/>
                </a:cubicBezTo>
                <a:cubicBezTo>
                  <a:pt x="981040" y="1486395"/>
                  <a:pt x="1301152" y="1301577"/>
                  <a:pt x="1384600" y="990146"/>
                </a:cubicBezTo>
                <a:cubicBezTo>
                  <a:pt x="1468047" y="678715"/>
                  <a:pt x="1283230" y="358603"/>
                  <a:pt x="971799" y="275155"/>
                </a:cubicBezTo>
                <a:close/>
                <a:moveTo>
                  <a:pt x="1652142" y="394531"/>
                </a:moveTo>
                <a:lnTo>
                  <a:pt x="1649662" y="403784"/>
                </a:lnTo>
                <a:lnTo>
                  <a:pt x="1647140" y="399895"/>
                </a:lnTo>
                <a:close/>
                <a:moveTo>
                  <a:pt x="1158157" y="65026"/>
                </a:moveTo>
                <a:lnTo>
                  <a:pt x="1154679" y="271718"/>
                </a:lnTo>
                <a:lnTo>
                  <a:pt x="1148331" y="270017"/>
                </a:lnTo>
                <a:cubicBezTo>
                  <a:pt x="1200055" y="299127"/>
                  <a:pt x="1246804" y="334821"/>
                  <a:pt x="1286346" y="377149"/>
                </a:cubicBezTo>
                <a:lnTo>
                  <a:pt x="1470353" y="331395"/>
                </a:lnTo>
                <a:lnTo>
                  <a:pt x="1588305" y="553229"/>
                </a:lnTo>
                <a:lnTo>
                  <a:pt x="1457194" y="671432"/>
                </a:lnTo>
                <a:cubicBezTo>
                  <a:pt x="1473630" y="731297"/>
                  <a:pt x="1481376" y="793983"/>
                  <a:pt x="1478595" y="857704"/>
                </a:cubicBezTo>
                <a:lnTo>
                  <a:pt x="1642362" y="948616"/>
                </a:lnTo>
                <a:lnTo>
                  <a:pt x="1577335" y="1191298"/>
                </a:lnTo>
                <a:lnTo>
                  <a:pt x="1378614" y="1187955"/>
                </a:lnTo>
                <a:cubicBezTo>
                  <a:pt x="1353489" y="1229936"/>
                  <a:pt x="1323048" y="1267799"/>
                  <a:pt x="1288939" y="1301599"/>
                </a:cubicBezTo>
                <a:lnTo>
                  <a:pt x="1354201" y="1471932"/>
                </a:lnTo>
                <a:lnTo>
                  <a:pt x="1148396" y="1616039"/>
                </a:lnTo>
                <a:lnTo>
                  <a:pt x="992294" y="1480516"/>
                </a:lnTo>
                <a:lnTo>
                  <a:pt x="1011291" y="1467215"/>
                </a:lnTo>
                <a:cubicBezTo>
                  <a:pt x="951500" y="1486565"/>
                  <a:pt x="888271" y="1495869"/>
                  <a:pt x="823805" y="1495510"/>
                </a:cubicBezTo>
                <a:lnTo>
                  <a:pt x="729193" y="1665940"/>
                </a:lnTo>
                <a:lnTo>
                  <a:pt x="486511" y="1600914"/>
                </a:lnTo>
                <a:lnTo>
                  <a:pt x="489790" y="1406012"/>
                </a:lnTo>
                <a:cubicBezTo>
                  <a:pt x="438364" y="1376702"/>
                  <a:pt x="391917" y="1340859"/>
                  <a:pt x="352658" y="1298452"/>
                </a:cubicBezTo>
                <a:lnTo>
                  <a:pt x="355803" y="1305197"/>
                </a:lnTo>
                <a:lnTo>
                  <a:pt x="152856" y="1344512"/>
                </a:lnTo>
                <a:lnTo>
                  <a:pt x="46675" y="1116809"/>
                </a:lnTo>
                <a:lnTo>
                  <a:pt x="183929" y="1005520"/>
                </a:lnTo>
                <a:cubicBezTo>
                  <a:pt x="169279" y="951824"/>
                  <a:pt x="161626" y="895865"/>
                  <a:pt x="161615" y="838915"/>
                </a:cubicBezTo>
                <a:lnTo>
                  <a:pt x="0" y="749197"/>
                </a:lnTo>
                <a:lnTo>
                  <a:pt x="65026" y="506515"/>
                </a:lnTo>
                <a:lnTo>
                  <a:pt x="250227" y="509630"/>
                </a:lnTo>
                <a:cubicBezTo>
                  <a:pt x="275353" y="465291"/>
                  <a:pt x="305693" y="424864"/>
                  <a:pt x="340015" y="388679"/>
                </a:cubicBezTo>
                <a:lnTo>
                  <a:pt x="277984" y="197357"/>
                </a:lnTo>
                <a:lnTo>
                  <a:pt x="491050" y="64219"/>
                </a:lnTo>
                <a:lnTo>
                  <a:pt x="639843" y="207726"/>
                </a:lnTo>
                <a:lnTo>
                  <a:pt x="638348" y="208660"/>
                </a:lnTo>
                <a:cubicBezTo>
                  <a:pt x="696840" y="190256"/>
                  <a:pt x="758594" y="181748"/>
                  <a:pt x="821488" y="182440"/>
                </a:cubicBezTo>
                <a:lnTo>
                  <a:pt x="815140" y="180739"/>
                </a:lnTo>
                <a:lnTo>
                  <a:pt x="915476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18" name="Rectangle 16"/>
          <p:cNvSpPr/>
          <p:nvPr/>
        </p:nvSpPr>
        <p:spPr>
          <a:xfrm rot="2700000">
            <a:off x="5465115" y="2697102"/>
            <a:ext cx="301939" cy="541320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25" name="Group 24"/>
          <p:cNvGrpSpPr/>
          <p:nvPr/>
        </p:nvGrpSpPr>
        <p:grpSpPr>
          <a:xfrm>
            <a:off x="2771800" y="3507854"/>
            <a:ext cx="1728192" cy="1374233"/>
            <a:chOff x="1359804" y="854543"/>
            <a:chExt cx="2706103" cy="1374233"/>
          </a:xfrm>
        </p:grpSpPr>
        <p:sp>
          <p:nvSpPr>
            <p:cNvPr id="26" name="TextBox 25"/>
            <p:cNvSpPr txBox="1"/>
            <p:nvPr/>
          </p:nvSpPr>
          <p:spPr>
            <a:xfrm>
              <a:off x="1472558" y="1213113"/>
              <a:ext cx="2359771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0">
                <a:defRPr/>
              </a:pPr>
              <a:r>
                <a:rPr lang="es-ES" altLang="ko-KR" sz="1200" dirty="0">
                  <a:solidFill>
                    <a:schemeClr val="bg1"/>
                  </a:solidFill>
                  <a:cs typeface="Arial" pitchFamily="34" charset="0"/>
                </a:rPr>
                <a:t>Pone a disposición del ERP las principales funcionalidades de </a:t>
              </a:r>
              <a:r>
                <a:rPr lang="es-ES" altLang="ko-KR" sz="1200" dirty="0" err="1">
                  <a:solidFill>
                    <a:schemeClr val="bg1"/>
                  </a:solidFill>
                  <a:cs typeface="Arial" pitchFamily="34" charset="0"/>
                </a:rPr>
                <a:t>Mercadolibre</a:t>
              </a:r>
              <a:r>
                <a:rPr lang="es-ES" altLang="ko-KR" sz="1200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endParaRPr lang="en-JM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1359804" y="854543"/>
              <a:ext cx="27061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F</a:t>
              </a:r>
              <a:r>
                <a:rPr lang="es-ES" altLang="ko-KR" sz="1600" b="1" dirty="0" err="1">
                  <a:solidFill>
                    <a:schemeClr val="bg1"/>
                  </a:solidFill>
                  <a:cs typeface="Arial" pitchFamily="34" charset="0"/>
                </a:rPr>
                <a:t>ácil</a:t>
              </a:r>
              <a:r>
                <a:rPr lang="es-ES" altLang="ko-KR" sz="1600" b="1" dirty="0">
                  <a:solidFill>
                    <a:schemeClr val="bg1"/>
                  </a:solidFill>
                  <a:cs typeface="Arial" pitchFamily="34" charset="0"/>
                </a:rPr>
                <a:t> de utilizar</a:t>
              </a:r>
              <a:r>
                <a:rPr lang="en-US" altLang="ko-KR" sz="14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endParaRPr lang="ko-KR" altLang="en-US" sz="14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788024" y="3507854"/>
            <a:ext cx="1791819" cy="1004901"/>
            <a:chOff x="1472558" y="854543"/>
            <a:chExt cx="2359771" cy="1004901"/>
          </a:xfrm>
        </p:grpSpPr>
        <p:sp>
          <p:nvSpPr>
            <p:cNvPr id="38" name="TextBox 37"/>
            <p:cNvSpPr txBox="1"/>
            <p:nvPr/>
          </p:nvSpPr>
          <p:spPr>
            <a:xfrm>
              <a:off x="1472558" y="1213113"/>
              <a:ext cx="23597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0">
                <a:defRPr/>
              </a:pP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La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gesti</a:t>
              </a:r>
              <a:r>
                <a:rPr lang="es-ES" altLang="ko-KR" sz="1200" dirty="0" err="1">
                  <a:solidFill>
                    <a:schemeClr val="bg1"/>
                  </a:solidFill>
                  <a:cs typeface="Arial" pitchFamily="34" charset="0"/>
                </a:rPr>
                <a:t>ón</a:t>
              </a:r>
              <a:r>
                <a:rPr lang="es-ES" altLang="ko-KR" sz="1200" dirty="0">
                  <a:solidFill>
                    <a:schemeClr val="bg1"/>
                  </a:solidFill>
                  <a:cs typeface="Arial" pitchFamily="34" charset="0"/>
                </a:rPr>
                <a:t> de las publicaciones se realiza desde el ERP </a:t>
              </a:r>
              <a:endParaRPr lang="en-JM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39" name="TextBox 38"/>
            <p:cNvSpPr txBox="1"/>
            <p:nvPr/>
          </p:nvSpPr>
          <p:spPr>
            <a:xfrm>
              <a:off x="1472558" y="854543"/>
              <a:ext cx="235977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100% </a:t>
              </a:r>
              <a:r>
                <a:rPr lang="en-US" altLang="ko-KR" sz="1600" b="1" dirty="0" err="1">
                  <a:solidFill>
                    <a:schemeClr val="bg1"/>
                  </a:solidFill>
                  <a:cs typeface="Arial" pitchFamily="34" charset="0"/>
                </a:rPr>
                <a:t>Integrado</a:t>
              </a:r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 </a:t>
              </a:r>
              <a:endParaRPr lang="ko-KR" altLang="en-US" sz="16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6732240" y="3529340"/>
            <a:ext cx="2160240" cy="1537413"/>
            <a:chOff x="1472558" y="876029"/>
            <a:chExt cx="2479491" cy="1537413"/>
          </a:xfrm>
        </p:grpSpPr>
        <p:sp>
          <p:nvSpPr>
            <p:cNvPr id="41" name="TextBox 40"/>
            <p:cNvSpPr txBox="1"/>
            <p:nvPr/>
          </p:nvSpPr>
          <p:spPr>
            <a:xfrm>
              <a:off x="1472558" y="1213113"/>
              <a:ext cx="2359771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latinLnBrk="0">
                <a:defRPr/>
              </a:pP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Facilitando</a:t>
              </a:r>
              <a:r>
                <a:rPr lang="en-US" altLang="ko-KR" sz="1200" dirty="0">
                  <a:solidFill>
                    <a:schemeClr val="bg1"/>
                  </a:solidFill>
                  <a:cs typeface="Arial" pitchFamily="34" charset="0"/>
                </a:rPr>
                <a:t> la </a:t>
              </a:r>
              <a:r>
                <a:rPr lang="en-US" altLang="ko-KR" sz="1200" dirty="0" err="1">
                  <a:solidFill>
                    <a:schemeClr val="bg1"/>
                  </a:solidFill>
                  <a:cs typeface="Arial" pitchFamily="34" charset="0"/>
                </a:rPr>
                <a:t>administraci</a:t>
              </a:r>
              <a:r>
                <a:rPr lang="es-ES" altLang="ko-KR" sz="1200" dirty="0" err="1">
                  <a:solidFill>
                    <a:schemeClr val="bg1"/>
                  </a:solidFill>
                  <a:cs typeface="Arial" pitchFamily="34" charset="0"/>
                </a:rPr>
                <a:t>ón</a:t>
              </a:r>
              <a:r>
                <a:rPr lang="es-ES" altLang="ko-KR" sz="1200" dirty="0">
                  <a:solidFill>
                    <a:schemeClr val="bg1"/>
                  </a:solidFill>
                  <a:cs typeface="Arial" pitchFamily="34" charset="0"/>
                </a:rPr>
                <a:t> permite generar mas publicaciones e incrementar significativamente las ventas</a:t>
              </a:r>
              <a:endParaRPr lang="en-JM" altLang="ko-KR" sz="1200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  <p:sp>
          <p:nvSpPr>
            <p:cNvPr id="42" name="TextBox 41"/>
            <p:cNvSpPr txBox="1"/>
            <p:nvPr/>
          </p:nvSpPr>
          <p:spPr>
            <a:xfrm>
              <a:off x="1472558" y="876029"/>
              <a:ext cx="2479491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ko-KR" sz="1600" b="1" dirty="0">
                  <a:solidFill>
                    <a:schemeClr val="bg1"/>
                  </a:solidFill>
                  <a:cs typeface="Arial" pitchFamily="34" charset="0"/>
                </a:rPr>
                <a:t>Vender mas</a:t>
              </a:r>
              <a:endParaRPr lang="ko-KR" altLang="en-US" sz="1200" b="1" dirty="0">
                <a:solidFill>
                  <a:schemeClr val="bg1"/>
                </a:solidFill>
                <a:cs typeface="Arial" pitchFamily="34" charset="0"/>
              </a:endParaRPr>
            </a:p>
          </p:txBody>
        </p:sp>
      </p:grp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8BE2FA7-BC9B-E240-8DB4-8E20782EF18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4695CD6-32A6-B84C-B9F3-0619F87DAD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1844" y="0"/>
            <a:ext cx="1042156" cy="531035"/>
          </a:xfrm>
          <a:prstGeom prst="rect">
            <a:avLst/>
          </a:prstGeom>
        </p:spPr>
      </p:pic>
      <p:sp>
        <p:nvSpPr>
          <p:cNvPr id="43" name="Chord 14">
            <a:extLst>
              <a:ext uri="{FF2B5EF4-FFF2-40B4-BE49-F238E27FC236}">
                <a16:creationId xmlns:a16="http://schemas.microsoft.com/office/drawing/2014/main" id="{E82FDE1D-F1F3-FF45-ADE8-9444F583727A}"/>
              </a:ext>
            </a:extLst>
          </p:cNvPr>
          <p:cNvSpPr/>
          <p:nvPr/>
        </p:nvSpPr>
        <p:spPr>
          <a:xfrm>
            <a:off x="4739580" y="4101013"/>
            <a:ext cx="350089" cy="441784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4" name="Chord 14">
            <a:extLst>
              <a:ext uri="{FF2B5EF4-FFF2-40B4-BE49-F238E27FC236}">
                <a16:creationId xmlns:a16="http://schemas.microsoft.com/office/drawing/2014/main" id="{7B1A3C0F-8EC9-E74B-942E-C26ADB95FCBD}"/>
              </a:ext>
            </a:extLst>
          </p:cNvPr>
          <p:cNvSpPr/>
          <p:nvPr/>
        </p:nvSpPr>
        <p:spPr>
          <a:xfrm>
            <a:off x="7534279" y="2787774"/>
            <a:ext cx="350089" cy="441784"/>
          </a:xfrm>
          <a:custGeom>
            <a:avLst/>
            <a:gdLst/>
            <a:ahLst/>
            <a:cxnLst/>
            <a:rect l="l" t="t" r="r" b="b"/>
            <a:pathLst>
              <a:path w="2120980" h="2676504">
                <a:moveTo>
                  <a:pt x="824057" y="2198115"/>
                </a:moveTo>
                <a:lnTo>
                  <a:pt x="824057" y="2229022"/>
                </a:lnTo>
                <a:lnTo>
                  <a:pt x="751177" y="2229022"/>
                </a:lnTo>
                <a:lnTo>
                  <a:pt x="751177" y="2510330"/>
                </a:lnTo>
                <a:lnTo>
                  <a:pt x="824057" y="2510330"/>
                </a:lnTo>
                <a:lnTo>
                  <a:pt x="824057" y="2541237"/>
                </a:lnTo>
                <a:lnTo>
                  <a:pt x="1298129" y="2541237"/>
                </a:lnTo>
                <a:lnTo>
                  <a:pt x="1298129" y="2510330"/>
                </a:lnTo>
                <a:lnTo>
                  <a:pt x="1371008" y="2510330"/>
                </a:lnTo>
                <a:lnTo>
                  <a:pt x="1371008" y="2229022"/>
                </a:lnTo>
                <a:lnTo>
                  <a:pt x="1298129" y="2229022"/>
                </a:lnTo>
                <a:lnTo>
                  <a:pt x="1298129" y="2198115"/>
                </a:lnTo>
                <a:close/>
                <a:moveTo>
                  <a:pt x="1933495" y="134375"/>
                </a:moveTo>
                <a:cubicBezTo>
                  <a:pt x="1872496" y="128267"/>
                  <a:pt x="1778964" y="206162"/>
                  <a:pt x="1655092" y="316398"/>
                </a:cubicBezTo>
                <a:lnTo>
                  <a:pt x="1655092" y="762581"/>
                </a:lnTo>
                <a:lnTo>
                  <a:pt x="1651862" y="762581"/>
                </a:lnTo>
                <a:cubicBezTo>
                  <a:pt x="1647824" y="843406"/>
                  <a:pt x="1633793" y="920606"/>
                  <a:pt x="1611266" y="992211"/>
                </a:cubicBezTo>
                <a:cubicBezTo>
                  <a:pt x="1739269" y="1047184"/>
                  <a:pt x="1828260" y="986425"/>
                  <a:pt x="1895778" y="900656"/>
                </a:cubicBezTo>
                <a:cubicBezTo>
                  <a:pt x="1964561" y="813279"/>
                  <a:pt x="2016746" y="624382"/>
                  <a:pt x="2016490" y="465292"/>
                </a:cubicBezTo>
                <a:cubicBezTo>
                  <a:pt x="2023696" y="232949"/>
                  <a:pt x="1995287" y="140561"/>
                  <a:pt x="1933495" y="134375"/>
                </a:cubicBezTo>
                <a:close/>
                <a:moveTo>
                  <a:pt x="187485" y="134375"/>
                </a:moveTo>
                <a:cubicBezTo>
                  <a:pt x="125693" y="140561"/>
                  <a:pt x="97284" y="232949"/>
                  <a:pt x="104490" y="465292"/>
                </a:cubicBezTo>
                <a:cubicBezTo>
                  <a:pt x="104234" y="624382"/>
                  <a:pt x="156419" y="813279"/>
                  <a:pt x="225202" y="900656"/>
                </a:cubicBezTo>
                <a:cubicBezTo>
                  <a:pt x="292944" y="986710"/>
                  <a:pt x="382303" y="1047587"/>
                  <a:pt x="511026" y="991745"/>
                </a:cubicBezTo>
                <a:cubicBezTo>
                  <a:pt x="488627" y="920189"/>
                  <a:pt x="474740" y="843131"/>
                  <a:pt x="470841" y="762581"/>
                </a:cubicBezTo>
                <a:lnTo>
                  <a:pt x="467092" y="762581"/>
                </a:lnTo>
                <a:lnTo>
                  <a:pt x="467092" y="317447"/>
                </a:lnTo>
                <a:cubicBezTo>
                  <a:pt x="342616" y="206663"/>
                  <a:pt x="248680" y="128248"/>
                  <a:pt x="187485" y="134375"/>
                </a:cubicBezTo>
                <a:close/>
                <a:moveTo>
                  <a:pt x="171293" y="338"/>
                </a:moveTo>
                <a:cubicBezTo>
                  <a:pt x="267101" y="7324"/>
                  <a:pt x="383647" y="121035"/>
                  <a:pt x="467092" y="183917"/>
                </a:cubicBezTo>
                <a:lnTo>
                  <a:pt x="467092" y="127304"/>
                </a:lnTo>
                <a:cubicBezTo>
                  <a:pt x="446033" y="120339"/>
                  <a:pt x="431092" y="100383"/>
                  <a:pt x="431092" y="76938"/>
                </a:cubicBezTo>
                <a:cubicBezTo>
                  <a:pt x="431092" y="47115"/>
                  <a:pt x="455269" y="22938"/>
                  <a:pt x="485092" y="22938"/>
                </a:cubicBezTo>
                <a:lnTo>
                  <a:pt x="1637092" y="22938"/>
                </a:lnTo>
                <a:cubicBezTo>
                  <a:pt x="1666915" y="22938"/>
                  <a:pt x="1691092" y="47115"/>
                  <a:pt x="1691092" y="76938"/>
                </a:cubicBezTo>
                <a:cubicBezTo>
                  <a:pt x="1691092" y="100383"/>
                  <a:pt x="1676151" y="120339"/>
                  <a:pt x="1655092" y="127304"/>
                </a:cubicBezTo>
                <a:lnTo>
                  <a:pt x="1655092" y="182958"/>
                </a:lnTo>
                <a:cubicBezTo>
                  <a:pt x="1738474" y="119924"/>
                  <a:pt x="1854348" y="7289"/>
                  <a:pt x="1949687" y="338"/>
                </a:cubicBezTo>
                <a:cubicBezTo>
                  <a:pt x="2046947" y="-6754"/>
                  <a:pt x="2122836" y="96139"/>
                  <a:pt x="2120946" y="473736"/>
                </a:cubicBezTo>
                <a:cubicBezTo>
                  <a:pt x="2117166" y="673942"/>
                  <a:pt x="2058714" y="872497"/>
                  <a:pt x="1966316" y="974360"/>
                </a:cubicBezTo>
                <a:cubicBezTo>
                  <a:pt x="1875288" y="1074712"/>
                  <a:pt x="1740706" y="1159472"/>
                  <a:pt x="1574365" y="1087619"/>
                </a:cubicBezTo>
                <a:cubicBezTo>
                  <a:pt x="1498402" y="1256706"/>
                  <a:pt x="1371540" y="1383225"/>
                  <a:pt x="1220432" y="1434843"/>
                </a:cubicBezTo>
                <a:lnTo>
                  <a:pt x="1220432" y="1524098"/>
                </a:lnTo>
                <a:cubicBezTo>
                  <a:pt x="1242816" y="1529237"/>
                  <a:pt x="1259092" y="1549488"/>
                  <a:pt x="1259092" y="1573540"/>
                </a:cubicBezTo>
                <a:lnTo>
                  <a:pt x="1259092" y="1782216"/>
                </a:lnTo>
                <a:cubicBezTo>
                  <a:pt x="1259092" y="1806269"/>
                  <a:pt x="1242816" y="1826519"/>
                  <a:pt x="1220432" y="1831659"/>
                </a:cubicBezTo>
                <a:lnTo>
                  <a:pt x="1220432" y="1899972"/>
                </a:lnTo>
                <a:cubicBezTo>
                  <a:pt x="1220432" y="1908643"/>
                  <a:pt x="1218317" y="1916820"/>
                  <a:pt x="1214011" y="1923722"/>
                </a:cubicBezTo>
                <a:cubicBezTo>
                  <a:pt x="1480406" y="1939701"/>
                  <a:pt x="1673079" y="1996147"/>
                  <a:pt x="1682229" y="2062848"/>
                </a:cubicBezTo>
                <a:lnTo>
                  <a:pt x="1925188" y="2062848"/>
                </a:lnTo>
                <a:lnTo>
                  <a:pt x="1925188" y="2676504"/>
                </a:lnTo>
                <a:lnTo>
                  <a:pt x="196996" y="2676504"/>
                </a:lnTo>
                <a:lnTo>
                  <a:pt x="196996" y="2062848"/>
                </a:lnTo>
                <a:lnTo>
                  <a:pt x="427501" y="2062848"/>
                </a:lnTo>
                <a:cubicBezTo>
                  <a:pt x="436455" y="1995236"/>
                  <a:pt x="634470" y="1937990"/>
                  <a:pt x="907722" y="1923052"/>
                </a:cubicBezTo>
                <a:cubicBezTo>
                  <a:pt x="903729" y="1916275"/>
                  <a:pt x="901752" y="1908354"/>
                  <a:pt x="901752" y="1899972"/>
                </a:cubicBezTo>
                <a:lnTo>
                  <a:pt x="901752" y="1831659"/>
                </a:lnTo>
                <a:cubicBezTo>
                  <a:pt x="879369" y="1826519"/>
                  <a:pt x="863092" y="1806269"/>
                  <a:pt x="863092" y="1782216"/>
                </a:cubicBezTo>
                <a:lnTo>
                  <a:pt x="863092" y="1573540"/>
                </a:lnTo>
                <a:cubicBezTo>
                  <a:pt x="863092" y="1549488"/>
                  <a:pt x="879369" y="1529237"/>
                  <a:pt x="901752" y="1524098"/>
                </a:cubicBezTo>
                <a:lnTo>
                  <a:pt x="901752" y="1435225"/>
                </a:lnTo>
                <a:cubicBezTo>
                  <a:pt x="750211" y="1383280"/>
                  <a:pt x="623484" y="1256276"/>
                  <a:pt x="547795" y="1087211"/>
                </a:cubicBezTo>
                <a:cubicBezTo>
                  <a:pt x="380891" y="1159861"/>
                  <a:pt x="245901" y="1074942"/>
                  <a:pt x="154664" y="974360"/>
                </a:cubicBezTo>
                <a:cubicBezTo>
                  <a:pt x="62266" y="872497"/>
                  <a:pt x="3814" y="673942"/>
                  <a:pt x="34" y="473736"/>
                </a:cubicBezTo>
                <a:cubicBezTo>
                  <a:pt x="-1856" y="96139"/>
                  <a:pt x="74033" y="-6754"/>
                  <a:pt x="171293" y="33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pic>
        <p:nvPicPr>
          <p:cNvPr id="47" name="Picture 46">
            <a:extLst>
              <a:ext uri="{FF2B5EF4-FFF2-40B4-BE49-F238E27FC236}">
                <a16:creationId xmlns:a16="http://schemas.microsoft.com/office/drawing/2014/main" id="{A6421DA9-A426-1F49-AEC2-24075A7E61F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555526"/>
            <a:ext cx="6984776" cy="12606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7367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2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en-US" altLang="ko-KR" dirty="0"/>
              <a:t> </a:t>
            </a:r>
            <a:r>
              <a:rPr lang="en-US" altLang="ko-KR" dirty="0" err="1">
                <a:solidFill>
                  <a:srgbClr val="006CB6"/>
                </a:solidFill>
              </a:rPr>
              <a:t>Funcionalidad</a:t>
            </a:r>
            <a:r>
              <a:rPr lang="en-US" altLang="ko-KR" dirty="0"/>
              <a:t> </a:t>
            </a:r>
            <a:r>
              <a:rPr lang="en-US" altLang="ko-KR" dirty="0" err="1">
                <a:solidFill>
                  <a:schemeClr val="accent1"/>
                </a:solidFill>
              </a:rPr>
              <a:t>Detalle</a:t>
            </a:r>
            <a:endParaRPr lang="ko-KR" altLang="en-US" dirty="0">
              <a:solidFill>
                <a:schemeClr val="accent1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794425" y="1275558"/>
            <a:ext cx="609223" cy="609223"/>
          </a:xfrm>
          <a:prstGeom prst="ellipse">
            <a:avLst/>
          </a:prstGeom>
          <a:solidFill>
            <a:schemeClr val="accent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Oval 8"/>
          <p:cNvSpPr/>
          <p:nvPr/>
        </p:nvSpPr>
        <p:spPr>
          <a:xfrm>
            <a:off x="827584" y="2217798"/>
            <a:ext cx="609223" cy="609223"/>
          </a:xfrm>
          <a:prstGeom prst="ellipse">
            <a:avLst/>
          </a:prstGeom>
          <a:solidFill>
            <a:schemeClr val="accent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Oval 9"/>
          <p:cNvSpPr/>
          <p:nvPr/>
        </p:nvSpPr>
        <p:spPr>
          <a:xfrm>
            <a:off x="794425" y="3160038"/>
            <a:ext cx="609223" cy="609223"/>
          </a:xfrm>
          <a:prstGeom prst="ellipse">
            <a:avLst/>
          </a:prstGeom>
          <a:solidFill>
            <a:schemeClr val="accent3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Oval 10"/>
          <p:cNvSpPr/>
          <p:nvPr/>
        </p:nvSpPr>
        <p:spPr>
          <a:xfrm>
            <a:off x="794425" y="4102276"/>
            <a:ext cx="609223" cy="609223"/>
          </a:xfrm>
          <a:prstGeom prst="ellipse">
            <a:avLst/>
          </a:prstGeom>
          <a:solidFill>
            <a:schemeClr val="accent4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3" name="Rectangle 23"/>
          <p:cNvSpPr/>
          <p:nvPr/>
        </p:nvSpPr>
        <p:spPr>
          <a:xfrm>
            <a:off x="928357" y="4306490"/>
            <a:ext cx="341359" cy="200796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4" name="Rectangle 16"/>
          <p:cNvSpPr/>
          <p:nvPr/>
        </p:nvSpPr>
        <p:spPr>
          <a:xfrm rot="2700000">
            <a:off x="982911" y="3256459"/>
            <a:ext cx="232250" cy="416381"/>
          </a:xfrm>
          <a:custGeom>
            <a:avLst/>
            <a:gdLst/>
            <a:ahLst/>
            <a:cxnLst/>
            <a:rect l="l" t="t" r="r" b="b"/>
            <a:pathLst>
              <a:path w="2232248" h="4001999">
                <a:moveTo>
                  <a:pt x="1116887" y="0"/>
                </a:moveTo>
                <a:cubicBezTo>
                  <a:pt x="1270748" y="4762"/>
                  <a:pt x="1433283" y="120651"/>
                  <a:pt x="1447291" y="308459"/>
                </a:cubicBezTo>
                <a:cubicBezTo>
                  <a:pt x="1483174" y="544979"/>
                  <a:pt x="1283237" y="603082"/>
                  <a:pt x="1339988" y="887363"/>
                </a:cubicBezTo>
                <a:lnTo>
                  <a:pt x="2232248" y="887363"/>
                </a:lnTo>
                <a:lnTo>
                  <a:pt x="2232248" y="1778237"/>
                </a:lnTo>
                <a:cubicBezTo>
                  <a:pt x="1956566" y="1829261"/>
                  <a:pt x="1897086" y="1634366"/>
                  <a:pt x="1663321" y="1669832"/>
                </a:cubicBezTo>
                <a:cubicBezTo>
                  <a:pt x="1475513" y="1683840"/>
                  <a:pt x="1359624" y="1846375"/>
                  <a:pt x="1354862" y="2000236"/>
                </a:cubicBezTo>
                <a:cubicBezTo>
                  <a:pt x="1358037" y="2135389"/>
                  <a:pt x="1477787" y="2334920"/>
                  <a:pt x="1701420" y="2336507"/>
                </a:cubicBezTo>
                <a:cubicBezTo>
                  <a:pt x="1972077" y="2308709"/>
                  <a:pt x="1932339" y="2176007"/>
                  <a:pt x="2232248" y="2187989"/>
                </a:cubicBezTo>
                <a:lnTo>
                  <a:pt x="2232248" y="3119611"/>
                </a:lnTo>
                <a:lnTo>
                  <a:pt x="1303259" y="3119611"/>
                </a:lnTo>
                <a:cubicBezTo>
                  <a:pt x="1289664" y="3424971"/>
                  <a:pt x="1423682" y="3383289"/>
                  <a:pt x="1451633" y="3655441"/>
                </a:cubicBezTo>
                <a:cubicBezTo>
                  <a:pt x="1450046" y="3879074"/>
                  <a:pt x="1250515" y="3998824"/>
                  <a:pt x="1115362" y="4001999"/>
                </a:cubicBezTo>
                <a:cubicBezTo>
                  <a:pt x="961501" y="3997237"/>
                  <a:pt x="798966" y="3881348"/>
                  <a:pt x="784958" y="3693540"/>
                </a:cubicBezTo>
                <a:cubicBezTo>
                  <a:pt x="749282" y="3458385"/>
                  <a:pt x="946712" y="3399594"/>
                  <a:pt x="892811" y="3119611"/>
                </a:cubicBezTo>
                <a:lnTo>
                  <a:pt x="0" y="3119611"/>
                </a:lnTo>
                <a:lnTo>
                  <a:pt x="0" y="2203607"/>
                </a:lnTo>
                <a:cubicBezTo>
                  <a:pt x="285884" y="2145799"/>
                  <a:pt x="343730" y="2346665"/>
                  <a:pt x="580754" y="2310706"/>
                </a:cubicBezTo>
                <a:cubicBezTo>
                  <a:pt x="768562" y="2296698"/>
                  <a:pt x="884451" y="2134163"/>
                  <a:pt x="889213" y="1980302"/>
                </a:cubicBezTo>
                <a:cubicBezTo>
                  <a:pt x="886038" y="1845149"/>
                  <a:pt x="766288" y="1645618"/>
                  <a:pt x="542655" y="1644031"/>
                </a:cubicBezTo>
                <a:cubicBezTo>
                  <a:pt x="268493" y="1672188"/>
                  <a:pt x="312817" y="1807984"/>
                  <a:pt x="0" y="1792208"/>
                </a:cubicBezTo>
                <a:lnTo>
                  <a:pt x="0" y="887363"/>
                </a:lnTo>
                <a:lnTo>
                  <a:pt x="928847" y="887363"/>
                </a:lnTo>
                <a:cubicBezTo>
                  <a:pt x="944034" y="576570"/>
                  <a:pt x="808718" y="620178"/>
                  <a:pt x="780616" y="346558"/>
                </a:cubicBezTo>
                <a:cubicBezTo>
                  <a:pt x="782203" y="122925"/>
                  <a:pt x="981734" y="3175"/>
                  <a:pt x="1116887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6" name="Oval 15"/>
          <p:cNvSpPr/>
          <p:nvPr/>
        </p:nvSpPr>
        <p:spPr>
          <a:xfrm>
            <a:off x="4864933" y="1275558"/>
            <a:ext cx="609223" cy="609223"/>
          </a:xfrm>
          <a:prstGeom prst="ellipse">
            <a:avLst/>
          </a:prstGeom>
          <a:solidFill>
            <a:schemeClr val="accent1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7" name="Oval 16"/>
          <p:cNvSpPr/>
          <p:nvPr/>
        </p:nvSpPr>
        <p:spPr>
          <a:xfrm>
            <a:off x="4864933" y="2217798"/>
            <a:ext cx="609223" cy="609223"/>
          </a:xfrm>
          <a:prstGeom prst="ellipse">
            <a:avLst/>
          </a:prstGeom>
          <a:solidFill>
            <a:schemeClr val="accent2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9" name="Oval 18"/>
          <p:cNvSpPr/>
          <p:nvPr/>
        </p:nvSpPr>
        <p:spPr>
          <a:xfrm>
            <a:off x="4864933" y="3131250"/>
            <a:ext cx="609223" cy="609223"/>
          </a:xfrm>
          <a:prstGeom prst="ellipse">
            <a:avLst/>
          </a:prstGeom>
          <a:solidFill>
            <a:schemeClr val="accent4"/>
          </a:solidFill>
          <a:ln w="508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8" name="Rounded Rectangle 27"/>
          <p:cNvSpPr/>
          <p:nvPr/>
        </p:nvSpPr>
        <p:spPr>
          <a:xfrm>
            <a:off x="5014244" y="3310951"/>
            <a:ext cx="325230" cy="249820"/>
          </a:xfrm>
          <a:custGeom>
            <a:avLst/>
            <a:gdLst/>
            <a:ahLst/>
            <a:cxnLst/>
            <a:rect l="l" t="t" r="r" b="b"/>
            <a:pathLst>
              <a:path w="3186824" h="2447912">
                <a:moveTo>
                  <a:pt x="1917737" y="1021643"/>
                </a:moveTo>
                <a:cubicBezTo>
                  <a:pt x="2188548" y="1021643"/>
                  <a:pt x="2408083" y="1241178"/>
                  <a:pt x="2408083" y="1511989"/>
                </a:cubicBezTo>
                <a:cubicBezTo>
                  <a:pt x="2408083" y="1782800"/>
                  <a:pt x="2188548" y="2002335"/>
                  <a:pt x="1917737" y="2002335"/>
                </a:cubicBezTo>
                <a:cubicBezTo>
                  <a:pt x="1646926" y="2002335"/>
                  <a:pt x="1427391" y="1782800"/>
                  <a:pt x="1427391" y="1511989"/>
                </a:cubicBezTo>
                <a:cubicBezTo>
                  <a:pt x="1427391" y="1241178"/>
                  <a:pt x="1646926" y="1021643"/>
                  <a:pt x="1917737" y="1021643"/>
                </a:cubicBezTo>
                <a:close/>
                <a:moveTo>
                  <a:pt x="1917737" y="827913"/>
                </a:moveTo>
                <a:cubicBezTo>
                  <a:pt x="1539932" y="827913"/>
                  <a:pt x="1233661" y="1134184"/>
                  <a:pt x="1233661" y="1511989"/>
                </a:cubicBezTo>
                <a:cubicBezTo>
                  <a:pt x="1233661" y="1889794"/>
                  <a:pt x="1539932" y="2196065"/>
                  <a:pt x="1917737" y="2196065"/>
                </a:cubicBezTo>
                <a:cubicBezTo>
                  <a:pt x="2295542" y="2196065"/>
                  <a:pt x="2601813" y="1889794"/>
                  <a:pt x="2601813" y="1511989"/>
                </a:cubicBezTo>
                <a:cubicBezTo>
                  <a:pt x="2601813" y="1134184"/>
                  <a:pt x="2295542" y="827913"/>
                  <a:pt x="1917737" y="827913"/>
                </a:cubicBezTo>
                <a:close/>
                <a:moveTo>
                  <a:pt x="1112286" y="675885"/>
                </a:moveTo>
                <a:lnTo>
                  <a:pt x="1112286" y="830188"/>
                </a:lnTo>
                <a:lnTo>
                  <a:pt x="1328310" y="830188"/>
                </a:lnTo>
                <a:lnTo>
                  <a:pt x="1328310" y="675885"/>
                </a:lnTo>
                <a:close/>
                <a:moveTo>
                  <a:pt x="2586084" y="626422"/>
                </a:moveTo>
                <a:lnTo>
                  <a:pt x="2586084" y="830188"/>
                </a:lnTo>
                <a:lnTo>
                  <a:pt x="3001340" y="830188"/>
                </a:lnTo>
                <a:lnTo>
                  <a:pt x="3001340" y="626422"/>
                </a:lnTo>
                <a:close/>
                <a:moveTo>
                  <a:pt x="1593701" y="108218"/>
                </a:moveTo>
                <a:lnTo>
                  <a:pt x="1593701" y="432905"/>
                </a:lnTo>
                <a:lnTo>
                  <a:pt x="2241773" y="432905"/>
                </a:lnTo>
                <a:lnTo>
                  <a:pt x="2241773" y="108218"/>
                </a:lnTo>
                <a:close/>
                <a:moveTo>
                  <a:pt x="1452512" y="0"/>
                </a:moveTo>
                <a:lnTo>
                  <a:pt x="2382963" y="0"/>
                </a:lnTo>
                <a:cubicBezTo>
                  <a:pt x="2433311" y="0"/>
                  <a:pt x="2474127" y="40816"/>
                  <a:pt x="2474127" y="91164"/>
                </a:cubicBezTo>
                <a:lnTo>
                  <a:pt x="2474127" y="432905"/>
                </a:lnTo>
                <a:lnTo>
                  <a:pt x="2933014" y="432905"/>
                </a:lnTo>
                <a:cubicBezTo>
                  <a:pt x="3073189" y="432905"/>
                  <a:pt x="3186824" y="546540"/>
                  <a:pt x="3186824" y="686715"/>
                </a:cubicBezTo>
                <a:lnTo>
                  <a:pt x="3186824" y="2194102"/>
                </a:lnTo>
                <a:cubicBezTo>
                  <a:pt x="3186824" y="2334277"/>
                  <a:pt x="3073189" y="2447912"/>
                  <a:pt x="2933014" y="2447912"/>
                </a:cubicBezTo>
                <a:lnTo>
                  <a:pt x="253810" y="2447912"/>
                </a:lnTo>
                <a:cubicBezTo>
                  <a:pt x="113635" y="2447912"/>
                  <a:pt x="0" y="2334277"/>
                  <a:pt x="0" y="2194102"/>
                </a:cubicBezTo>
                <a:lnTo>
                  <a:pt x="0" y="686715"/>
                </a:lnTo>
                <a:cubicBezTo>
                  <a:pt x="0" y="546540"/>
                  <a:pt x="113635" y="432905"/>
                  <a:pt x="253810" y="432905"/>
                </a:cubicBezTo>
                <a:lnTo>
                  <a:pt x="307082" y="432905"/>
                </a:lnTo>
                <a:lnTo>
                  <a:pt x="307082" y="313169"/>
                </a:lnTo>
                <a:cubicBezTo>
                  <a:pt x="307082" y="287995"/>
                  <a:pt x="327490" y="267587"/>
                  <a:pt x="352664" y="267587"/>
                </a:cubicBezTo>
                <a:lnTo>
                  <a:pt x="817888" y="267587"/>
                </a:lnTo>
                <a:cubicBezTo>
                  <a:pt x="843062" y="267587"/>
                  <a:pt x="863470" y="287995"/>
                  <a:pt x="863470" y="313169"/>
                </a:cubicBezTo>
                <a:lnTo>
                  <a:pt x="863470" y="432905"/>
                </a:lnTo>
                <a:lnTo>
                  <a:pt x="1361348" y="432905"/>
                </a:lnTo>
                <a:lnTo>
                  <a:pt x="1361348" y="91164"/>
                </a:lnTo>
                <a:cubicBezTo>
                  <a:pt x="1361348" y="40816"/>
                  <a:pt x="1402164" y="0"/>
                  <a:pt x="145251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grpSp>
        <p:nvGrpSpPr>
          <p:cNvPr id="41" name="Group 40"/>
          <p:cNvGrpSpPr/>
          <p:nvPr/>
        </p:nvGrpSpPr>
        <p:grpSpPr>
          <a:xfrm>
            <a:off x="1558022" y="1220114"/>
            <a:ext cx="2830257" cy="720109"/>
            <a:chOff x="1472558" y="998559"/>
            <a:chExt cx="2765965" cy="720109"/>
          </a:xfrm>
        </p:grpSpPr>
        <p:sp>
          <p:nvSpPr>
            <p:cNvPr id="28" name="TextBox 27"/>
            <p:cNvSpPr txBox="1"/>
            <p:nvPr/>
          </p:nvSpPr>
          <p:spPr>
            <a:xfrm>
              <a:off x="1472558" y="1257003"/>
              <a:ext cx="27659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Stock, precio, moneda y título de las publicaciones de </a:t>
              </a:r>
              <a:r>
                <a:rPr lang="es-E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Mercadolibre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40" name="TextBox 39"/>
            <p:cNvSpPr txBox="1"/>
            <p:nvPr/>
          </p:nvSpPr>
          <p:spPr>
            <a:xfrm>
              <a:off x="1472558" y="998559"/>
              <a:ext cx="2765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Sincronizaci</a:t>
              </a:r>
              <a:r>
                <a:rPr lang="es-ES" altLang="ko-KR" sz="1200" b="1" dirty="0" err="1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ón</a:t>
              </a:r>
              <a:endParaRPr lang="ko-KR" altLang="en-US" sz="1200" b="1" dirty="0">
                <a:solidFill>
                  <a:srgbClr val="006CB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4" name="Group 53"/>
          <p:cNvGrpSpPr/>
          <p:nvPr/>
        </p:nvGrpSpPr>
        <p:grpSpPr>
          <a:xfrm>
            <a:off x="1558022" y="2162354"/>
            <a:ext cx="2830257" cy="720109"/>
            <a:chOff x="1472558" y="998559"/>
            <a:chExt cx="2765965" cy="720109"/>
          </a:xfrm>
        </p:grpSpPr>
        <p:sp>
          <p:nvSpPr>
            <p:cNvPr id="55" name="TextBox 54"/>
            <p:cNvSpPr txBox="1"/>
            <p:nvPr/>
          </p:nvSpPr>
          <p:spPr>
            <a:xfrm>
              <a:off x="1472558" y="1257003"/>
              <a:ext cx="27659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Activar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,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pausar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finalizar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publicaciones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desde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SAP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6" name="TextBox 55"/>
            <p:cNvSpPr txBox="1"/>
            <p:nvPr/>
          </p:nvSpPr>
          <p:spPr>
            <a:xfrm>
              <a:off x="1472558" y="998559"/>
              <a:ext cx="2765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Administraci</a:t>
              </a:r>
              <a:r>
                <a:rPr lang="es-ES" altLang="ko-KR" sz="1200" b="1" dirty="0" err="1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ón</a:t>
              </a:r>
              <a:r>
                <a:rPr lang="es-ES" altLang="ko-KR" sz="1200" b="1" dirty="0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 de las publicaciones</a:t>
              </a:r>
              <a:endParaRPr lang="ko-KR" altLang="en-US" sz="1200" b="1" dirty="0">
                <a:solidFill>
                  <a:srgbClr val="006CB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57" name="Group 56"/>
          <p:cNvGrpSpPr/>
          <p:nvPr/>
        </p:nvGrpSpPr>
        <p:grpSpPr>
          <a:xfrm>
            <a:off x="1558022" y="3104594"/>
            <a:ext cx="2830257" cy="535443"/>
            <a:chOff x="1472558" y="998559"/>
            <a:chExt cx="2765965" cy="535443"/>
          </a:xfrm>
        </p:grpSpPr>
        <p:sp>
          <p:nvSpPr>
            <p:cNvPr id="58" name="TextBox 57"/>
            <p:cNvSpPr txBox="1"/>
            <p:nvPr/>
          </p:nvSpPr>
          <p:spPr>
            <a:xfrm>
              <a:off x="1472558" y="1257003"/>
              <a:ext cx="2765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100%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integrado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a SAP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1472558" y="998559"/>
              <a:ext cx="2765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Integraci</a:t>
              </a:r>
              <a:r>
                <a:rPr lang="es-ES" altLang="ko-KR" sz="1200" b="1" dirty="0" err="1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ón</a:t>
              </a:r>
              <a:r>
                <a:rPr lang="es-ES" altLang="ko-KR" sz="1200" b="1" dirty="0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 con SAP</a:t>
              </a:r>
              <a:endParaRPr lang="ko-KR" altLang="en-US" sz="1200" b="1" dirty="0">
                <a:solidFill>
                  <a:srgbClr val="006CB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0" name="Group 59"/>
          <p:cNvGrpSpPr/>
          <p:nvPr/>
        </p:nvGrpSpPr>
        <p:grpSpPr>
          <a:xfrm>
            <a:off x="1558022" y="4046833"/>
            <a:ext cx="2830257" cy="720109"/>
            <a:chOff x="1472558" y="998559"/>
            <a:chExt cx="2765965" cy="720109"/>
          </a:xfrm>
        </p:grpSpPr>
        <p:sp>
          <p:nvSpPr>
            <p:cNvPr id="61" name="TextBox 60"/>
            <p:cNvSpPr txBox="1"/>
            <p:nvPr/>
          </p:nvSpPr>
          <p:spPr>
            <a:xfrm>
              <a:off x="1472558" y="1257003"/>
              <a:ext cx="27659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No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necesario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prever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infraestructura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local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1472558" y="998559"/>
              <a:ext cx="2765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Cloud</a:t>
              </a:r>
              <a:endParaRPr lang="ko-KR" altLang="en-US" sz="1200" b="1" dirty="0">
                <a:solidFill>
                  <a:srgbClr val="006CB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3" name="Group 62"/>
          <p:cNvGrpSpPr/>
          <p:nvPr/>
        </p:nvGrpSpPr>
        <p:grpSpPr>
          <a:xfrm>
            <a:off x="5630175" y="1220114"/>
            <a:ext cx="2830257" cy="904775"/>
            <a:chOff x="1472558" y="998559"/>
            <a:chExt cx="2765965" cy="904775"/>
          </a:xfrm>
        </p:grpSpPr>
        <p:sp>
          <p:nvSpPr>
            <p:cNvPr id="64" name="TextBox 63"/>
            <p:cNvSpPr txBox="1"/>
            <p:nvPr/>
          </p:nvSpPr>
          <p:spPr>
            <a:xfrm>
              <a:off x="1472558" y="1257003"/>
              <a:ext cx="2765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Creación automática de nuevas publicaciones cuando se agrega un nuevo ítem al almacén en SAP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5" name="TextBox 64"/>
            <p:cNvSpPr txBox="1"/>
            <p:nvPr/>
          </p:nvSpPr>
          <p:spPr>
            <a:xfrm>
              <a:off x="1472558" y="998559"/>
              <a:ext cx="2765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Publicaci</a:t>
              </a:r>
              <a:r>
                <a:rPr lang="es-ES" altLang="ko-KR" sz="1200" b="1" dirty="0" err="1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ón</a:t>
              </a:r>
              <a:r>
                <a:rPr lang="es-ES" altLang="ko-KR" sz="1200" b="1" dirty="0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 automática</a:t>
              </a:r>
              <a:endParaRPr lang="ko-KR" altLang="en-US" sz="1200" b="1" dirty="0">
                <a:solidFill>
                  <a:srgbClr val="006CB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5630175" y="2162354"/>
            <a:ext cx="3694353" cy="720109"/>
            <a:chOff x="1472558" y="998559"/>
            <a:chExt cx="2765965" cy="720109"/>
          </a:xfrm>
        </p:grpSpPr>
        <p:sp>
          <p:nvSpPr>
            <p:cNvPr id="67" name="TextBox 66"/>
            <p:cNvSpPr txBox="1"/>
            <p:nvPr/>
          </p:nvSpPr>
          <p:spPr>
            <a:xfrm>
              <a:off x="1472558" y="1257003"/>
              <a:ext cx="27659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Las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ventas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realizadas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Mercadolibre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generan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un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pedido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de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venta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dirty="0" err="1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en</a:t>
              </a:r>
              <a:r>
                <a:rPr lang="en-U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 SAP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68" name="TextBox 67"/>
            <p:cNvSpPr txBox="1"/>
            <p:nvPr/>
          </p:nvSpPr>
          <p:spPr>
            <a:xfrm>
              <a:off x="1472558" y="998559"/>
              <a:ext cx="2765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Replicaci</a:t>
              </a:r>
              <a:r>
                <a:rPr lang="es-ES" altLang="ko-KR" sz="1200" b="1" dirty="0" err="1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ón</a:t>
              </a:r>
              <a:r>
                <a:rPr lang="es-ES" altLang="ko-KR" sz="1200" b="1" dirty="0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 de</a:t>
              </a:r>
              <a:r>
                <a:rPr lang="en-US" altLang="ko-KR" sz="1200" b="1" dirty="0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ventas</a:t>
              </a:r>
              <a:r>
                <a:rPr lang="en-US" altLang="ko-KR" sz="1200" b="1" dirty="0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 </a:t>
              </a:r>
              <a:r>
                <a:rPr lang="en-US" altLang="ko-KR" sz="1200" b="1" dirty="0" err="1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en</a:t>
              </a:r>
              <a:r>
                <a:rPr lang="en-US" altLang="ko-KR" sz="1200" b="1" dirty="0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 el ERP</a:t>
              </a:r>
              <a:endParaRPr lang="ko-KR" altLang="en-US" sz="1200" b="1" dirty="0">
                <a:solidFill>
                  <a:srgbClr val="006CB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grpSp>
        <p:nvGrpSpPr>
          <p:cNvPr id="72" name="Group 71"/>
          <p:cNvGrpSpPr/>
          <p:nvPr/>
        </p:nvGrpSpPr>
        <p:grpSpPr>
          <a:xfrm>
            <a:off x="5630175" y="3075806"/>
            <a:ext cx="2830257" cy="904775"/>
            <a:chOff x="1472558" y="998559"/>
            <a:chExt cx="2765965" cy="904775"/>
          </a:xfrm>
        </p:grpSpPr>
        <p:sp>
          <p:nvSpPr>
            <p:cNvPr id="73" name="TextBox 72"/>
            <p:cNvSpPr txBox="1"/>
            <p:nvPr/>
          </p:nvSpPr>
          <p:spPr>
            <a:xfrm>
              <a:off x="1472558" y="1257003"/>
              <a:ext cx="27659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altLang="ko-KR" sz="12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itchFamily="34" charset="0"/>
                  <a:cs typeface="Arial" pitchFamily="34" charset="0"/>
                </a:rPr>
                <a:t>Permite administrar las imágenes que se incluyen en las publicaciones nuevas.  </a:t>
              </a:r>
              <a:endParaRPr lang="ko-KR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itchFamily="34" charset="0"/>
                <a:cs typeface="Arial" pitchFamily="34" charset="0"/>
              </a:endParaRPr>
            </a:p>
          </p:txBody>
        </p:sp>
        <p:sp>
          <p:nvSpPr>
            <p:cNvPr id="74" name="TextBox 73"/>
            <p:cNvSpPr txBox="1"/>
            <p:nvPr/>
          </p:nvSpPr>
          <p:spPr>
            <a:xfrm>
              <a:off x="1472558" y="998559"/>
              <a:ext cx="276596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1200" b="1" dirty="0" err="1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Gesti</a:t>
              </a:r>
              <a:r>
                <a:rPr lang="es-ES" altLang="ko-KR" sz="1200" b="1" dirty="0" err="1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ón</a:t>
              </a:r>
              <a:r>
                <a:rPr lang="es-ES" altLang="ko-KR" sz="1200" b="1" dirty="0">
                  <a:solidFill>
                    <a:srgbClr val="006CB6"/>
                  </a:solidFill>
                  <a:latin typeface="Arial" pitchFamily="34" charset="0"/>
                  <a:cs typeface="Arial" pitchFamily="34" charset="0"/>
                </a:rPr>
                <a:t> de Imágenes</a:t>
              </a:r>
              <a:endParaRPr lang="ko-KR" altLang="en-US" sz="1200" b="1" dirty="0">
                <a:solidFill>
                  <a:srgbClr val="006CB6"/>
                </a:solidFill>
                <a:latin typeface="Arial" pitchFamily="34" charset="0"/>
                <a:cs typeface="Arial" pitchFamily="34" charset="0"/>
              </a:endParaRPr>
            </a:p>
          </p:txBody>
        </p:sp>
      </p:grpSp>
      <p:sp>
        <p:nvSpPr>
          <p:cNvPr id="44" name="Round Same Side Corner Rectangle 6">
            <a:extLst>
              <a:ext uri="{FF2B5EF4-FFF2-40B4-BE49-F238E27FC236}">
                <a16:creationId xmlns:a16="http://schemas.microsoft.com/office/drawing/2014/main" id="{D51E1D75-AF0D-8745-AC4D-A4855D71D3E9}"/>
              </a:ext>
            </a:extLst>
          </p:cNvPr>
          <p:cNvSpPr/>
          <p:nvPr/>
        </p:nvSpPr>
        <p:spPr>
          <a:xfrm rot="2700000">
            <a:off x="1096049" y="2332857"/>
            <a:ext cx="97914" cy="392550"/>
          </a:xfrm>
          <a:custGeom>
            <a:avLst/>
            <a:gdLst/>
            <a:ahLst/>
            <a:cxnLst/>
            <a:rect l="l" t="t" r="r" b="b"/>
            <a:pathLst>
              <a:path w="1035916" h="4153123">
                <a:moveTo>
                  <a:pt x="277501" y="3759099"/>
                </a:moveTo>
                <a:lnTo>
                  <a:pt x="758408" y="3759099"/>
                </a:lnTo>
                <a:lnTo>
                  <a:pt x="517954" y="4153123"/>
                </a:lnTo>
                <a:close/>
                <a:moveTo>
                  <a:pt x="42612" y="2944898"/>
                </a:moveTo>
                <a:cubicBezTo>
                  <a:pt x="153922" y="2941505"/>
                  <a:pt x="246502" y="2889483"/>
                  <a:pt x="275675" y="2819018"/>
                </a:cubicBezTo>
                <a:cubicBezTo>
                  <a:pt x="304648" y="2892614"/>
                  <a:pt x="403763" y="2945872"/>
                  <a:pt x="521107" y="2945872"/>
                </a:cubicBezTo>
                <a:cubicBezTo>
                  <a:pt x="638453" y="2945872"/>
                  <a:pt x="737567" y="2892613"/>
                  <a:pt x="766540" y="2819017"/>
                </a:cubicBezTo>
                <a:cubicBezTo>
                  <a:pt x="795133" y="2888142"/>
                  <a:pt x="884783" y="2939514"/>
                  <a:pt x="993299" y="2944464"/>
                </a:cubicBezTo>
                <a:lnTo>
                  <a:pt x="776840" y="3657264"/>
                </a:lnTo>
                <a:lnTo>
                  <a:pt x="258940" y="3657264"/>
                </a:lnTo>
                <a:close/>
                <a:moveTo>
                  <a:pt x="809102" y="564558"/>
                </a:moveTo>
                <a:lnTo>
                  <a:pt x="1035914" y="564558"/>
                </a:lnTo>
                <a:lnTo>
                  <a:pt x="1035915" y="2838682"/>
                </a:lnTo>
                <a:cubicBezTo>
                  <a:pt x="1029586" y="2840409"/>
                  <a:pt x="1023074" y="2840731"/>
                  <a:pt x="1016490" y="2840731"/>
                </a:cubicBezTo>
                <a:cubicBezTo>
                  <a:pt x="901952" y="2840731"/>
                  <a:pt x="809102" y="2743612"/>
                  <a:pt x="809101" y="2623810"/>
                </a:cubicBezTo>
                <a:close/>
                <a:moveTo>
                  <a:pt x="310569" y="564558"/>
                </a:moveTo>
                <a:lnTo>
                  <a:pt x="725347" y="564558"/>
                </a:lnTo>
                <a:lnTo>
                  <a:pt x="725347" y="2633342"/>
                </a:lnTo>
                <a:cubicBezTo>
                  <a:pt x="725347" y="2747880"/>
                  <a:pt x="632496" y="2840731"/>
                  <a:pt x="517958" y="2840731"/>
                </a:cubicBezTo>
                <a:cubicBezTo>
                  <a:pt x="403420" y="2840731"/>
                  <a:pt x="310569" y="2747880"/>
                  <a:pt x="310569" y="2633342"/>
                </a:cubicBezTo>
                <a:close/>
                <a:moveTo>
                  <a:pt x="0" y="564557"/>
                </a:moveTo>
                <a:lnTo>
                  <a:pt x="226813" y="564557"/>
                </a:lnTo>
                <a:lnTo>
                  <a:pt x="226813" y="2623810"/>
                </a:lnTo>
                <a:cubicBezTo>
                  <a:pt x="226813" y="2743612"/>
                  <a:pt x="133962" y="2840731"/>
                  <a:pt x="19424" y="2840730"/>
                </a:cubicBezTo>
                <a:cubicBezTo>
                  <a:pt x="12841" y="2840730"/>
                  <a:pt x="6329" y="2840409"/>
                  <a:pt x="0" y="2838682"/>
                </a:cubicBezTo>
                <a:close/>
                <a:moveTo>
                  <a:pt x="71964" y="71964"/>
                </a:moveTo>
                <a:cubicBezTo>
                  <a:pt x="116427" y="27501"/>
                  <a:pt x="177852" y="0"/>
                  <a:pt x="245701" y="0"/>
                </a:cubicBezTo>
                <a:lnTo>
                  <a:pt x="790215" y="0"/>
                </a:lnTo>
                <a:cubicBezTo>
                  <a:pt x="925912" y="0"/>
                  <a:pt x="1035916" y="110004"/>
                  <a:pt x="1035916" y="245701"/>
                </a:cubicBezTo>
                <a:cubicBezTo>
                  <a:pt x="1035916" y="327601"/>
                  <a:pt x="1035915" y="409501"/>
                  <a:pt x="1035915" y="491401"/>
                </a:cubicBezTo>
                <a:lnTo>
                  <a:pt x="0" y="491401"/>
                </a:lnTo>
                <a:lnTo>
                  <a:pt x="0" y="245701"/>
                </a:lnTo>
                <a:cubicBezTo>
                  <a:pt x="0" y="177853"/>
                  <a:pt x="27501" y="116427"/>
                  <a:pt x="71964" y="71964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5" name="Parallelogram 15">
            <a:extLst>
              <a:ext uri="{FF2B5EF4-FFF2-40B4-BE49-F238E27FC236}">
                <a16:creationId xmlns:a16="http://schemas.microsoft.com/office/drawing/2014/main" id="{6F383EBB-788A-1749-90F6-5B14A2A5B101}"/>
              </a:ext>
            </a:extLst>
          </p:cNvPr>
          <p:cNvSpPr/>
          <p:nvPr/>
        </p:nvSpPr>
        <p:spPr>
          <a:xfrm flipH="1">
            <a:off x="942423" y="1462453"/>
            <a:ext cx="317209" cy="317209"/>
          </a:xfrm>
          <a:custGeom>
            <a:avLst/>
            <a:gdLst/>
            <a:ahLst/>
            <a:cxnLst/>
            <a:rect l="l" t="t" r="r" b="b"/>
            <a:pathLst>
              <a:path w="3242753" h="3227814">
                <a:moveTo>
                  <a:pt x="1621376" y="1043635"/>
                </a:moveTo>
                <a:cubicBezTo>
                  <a:pt x="1557188" y="1043635"/>
                  <a:pt x="1505154" y="1095669"/>
                  <a:pt x="1505154" y="1159857"/>
                </a:cubicBezTo>
                <a:lnTo>
                  <a:pt x="1505154" y="1625483"/>
                </a:lnTo>
                <a:lnTo>
                  <a:pt x="1033577" y="1625483"/>
                </a:lnTo>
                <a:cubicBezTo>
                  <a:pt x="969389" y="1625483"/>
                  <a:pt x="917355" y="1677517"/>
                  <a:pt x="917355" y="1741705"/>
                </a:cubicBezTo>
                <a:cubicBezTo>
                  <a:pt x="917355" y="1805893"/>
                  <a:pt x="969389" y="1857927"/>
                  <a:pt x="1033577" y="1857927"/>
                </a:cubicBezTo>
                <a:lnTo>
                  <a:pt x="1614688" y="1857927"/>
                </a:lnTo>
                <a:lnTo>
                  <a:pt x="1619859" y="1856884"/>
                </a:lnTo>
                <a:cubicBezTo>
                  <a:pt x="1620361" y="1857187"/>
                  <a:pt x="1620868" y="1857190"/>
                  <a:pt x="1621376" y="1857190"/>
                </a:cubicBezTo>
                <a:cubicBezTo>
                  <a:pt x="1685564" y="1857190"/>
                  <a:pt x="1737598" y="1805156"/>
                  <a:pt x="1737598" y="1740968"/>
                </a:cubicBezTo>
                <a:lnTo>
                  <a:pt x="1737598" y="1159857"/>
                </a:lnTo>
                <a:cubicBezTo>
                  <a:pt x="1737598" y="1095669"/>
                  <a:pt x="1685564" y="1043635"/>
                  <a:pt x="1621376" y="1043635"/>
                </a:cubicBezTo>
                <a:close/>
                <a:moveTo>
                  <a:pt x="1621376" y="628818"/>
                </a:moveTo>
                <a:cubicBezTo>
                  <a:pt x="2206882" y="628818"/>
                  <a:pt x="2681529" y="1103464"/>
                  <a:pt x="2681529" y="1688970"/>
                </a:cubicBezTo>
                <a:cubicBezTo>
                  <a:pt x="2681529" y="2274476"/>
                  <a:pt x="2206882" y="2749122"/>
                  <a:pt x="1621376" y="2749122"/>
                </a:cubicBezTo>
                <a:cubicBezTo>
                  <a:pt x="1035870" y="2749122"/>
                  <a:pt x="561223" y="2274476"/>
                  <a:pt x="561223" y="1688970"/>
                </a:cubicBezTo>
                <a:cubicBezTo>
                  <a:pt x="561223" y="1103464"/>
                  <a:pt x="1035870" y="628818"/>
                  <a:pt x="1621376" y="628818"/>
                </a:cubicBezTo>
                <a:close/>
                <a:moveTo>
                  <a:pt x="1621376" y="424596"/>
                </a:moveTo>
                <a:cubicBezTo>
                  <a:pt x="923081" y="424596"/>
                  <a:pt x="357001" y="990676"/>
                  <a:pt x="357001" y="1688970"/>
                </a:cubicBezTo>
                <a:cubicBezTo>
                  <a:pt x="357001" y="2128645"/>
                  <a:pt x="581423" y="2515905"/>
                  <a:pt x="922189" y="2742109"/>
                </a:cubicBezTo>
                <a:lnTo>
                  <a:pt x="652992" y="3227814"/>
                </a:lnTo>
                <a:lnTo>
                  <a:pt x="911997" y="3227814"/>
                </a:lnTo>
                <a:lnTo>
                  <a:pt x="1121304" y="2850168"/>
                </a:lnTo>
                <a:cubicBezTo>
                  <a:pt x="1274563" y="2916691"/>
                  <a:pt x="1443689" y="2953344"/>
                  <a:pt x="1621376" y="2953344"/>
                </a:cubicBezTo>
                <a:cubicBezTo>
                  <a:pt x="1799063" y="2953344"/>
                  <a:pt x="1968189" y="2916691"/>
                  <a:pt x="2121449" y="2850168"/>
                </a:cubicBezTo>
                <a:lnTo>
                  <a:pt x="2330755" y="3227814"/>
                </a:lnTo>
                <a:lnTo>
                  <a:pt x="2589760" y="3227814"/>
                </a:lnTo>
                <a:lnTo>
                  <a:pt x="2320563" y="2742109"/>
                </a:lnTo>
                <a:cubicBezTo>
                  <a:pt x="2661329" y="2515905"/>
                  <a:pt x="2885751" y="2128645"/>
                  <a:pt x="2885751" y="1688970"/>
                </a:cubicBezTo>
                <a:cubicBezTo>
                  <a:pt x="2885751" y="990676"/>
                  <a:pt x="2319671" y="424596"/>
                  <a:pt x="1621376" y="424596"/>
                </a:cubicBezTo>
                <a:close/>
                <a:moveTo>
                  <a:pt x="2599800" y="123238"/>
                </a:moveTo>
                <a:cubicBezTo>
                  <a:pt x="2434609" y="120698"/>
                  <a:pt x="2268460" y="180476"/>
                  <a:pt x="2139563" y="303161"/>
                </a:cubicBezTo>
                <a:lnTo>
                  <a:pt x="3057258" y="1232053"/>
                </a:lnTo>
                <a:cubicBezTo>
                  <a:pt x="3305736" y="977255"/>
                  <a:pt x="3304415" y="570405"/>
                  <a:pt x="3054287" y="317226"/>
                </a:cubicBezTo>
                <a:cubicBezTo>
                  <a:pt x="2929224" y="190636"/>
                  <a:pt x="2764991" y="125778"/>
                  <a:pt x="2599800" y="123238"/>
                </a:cubicBezTo>
                <a:close/>
                <a:moveTo>
                  <a:pt x="642953" y="123238"/>
                </a:moveTo>
                <a:cubicBezTo>
                  <a:pt x="477762" y="125778"/>
                  <a:pt x="313529" y="190636"/>
                  <a:pt x="188466" y="317226"/>
                </a:cubicBezTo>
                <a:cubicBezTo>
                  <a:pt x="-61662" y="570405"/>
                  <a:pt x="-62983" y="977255"/>
                  <a:pt x="185495" y="1232053"/>
                </a:cubicBezTo>
                <a:lnTo>
                  <a:pt x="1103190" y="303161"/>
                </a:lnTo>
                <a:cubicBezTo>
                  <a:pt x="974294" y="180476"/>
                  <a:pt x="808144" y="120698"/>
                  <a:pt x="642953" y="123238"/>
                </a:cubicBezTo>
                <a:close/>
                <a:moveTo>
                  <a:pt x="1722692" y="0"/>
                </a:moveTo>
                <a:lnTo>
                  <a:pt x="1520061" y="0"/>
                </a:lnTo>
                <a:cubicBezTo>
                  <a:pt x="1440152" y="0"/>
                  <a:pt x="1375373" y="64779"/>
                  <a:pt x="1375373" y="144688"/>
                </a:cubicBezTo>
                <a:lnTo>
                  <a:pt x="1375373" y="289376"/>
                </a:lnTo>
                <a:lnTo>
                  <a:pt x="1867380" y="289376"/>
                </a:lnTo>
                <a:lnTo>
                  <a:pt x="1867380" y="144688"/>
                </a:lnTo>
                <a:cubicBezTo>
                  <a:pt x="1867380" y="64779"/>
                  <a:pt x="1802601" y="0"/>
                  <a:pt x="1722692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/>
          </a:p>
        </p:txBody>
      </p:sp>
      <p:sp>
        <p:nvSpPr>
          <p:cNvPr id="46" name="Rectangle 130">
            <a:extLst>
              <a:ext uri="{FF2B5EF4-FFF2-40B4-BE49-F238E27FC236}">
                <a16:creationId xmlns:a16="http://schemas.microsoft.com/office/drawing/2014/main" id="{4AC72C54-A1C0-9343-BB7D-569DC3087002}"/>
              </a:ext>
            </a:extLst>
          </p:cNvPr>
          <p:cNvSpPr/>
          <p:nvPr/>
        </p:nvSpPr>
        <p:spPr>
          <a:xfrm>
            <a:off x="5004048" y="1419622"/>
            <a:ext cx="371900" cy="373588"/>
          </a:xfrm>
          <a:custGeom>
            <a:avLst/>
            <a:gdLst/>
            <a:ahLst/>
            <a:cxnLst/>
            <a:rect l="l" t="t" r="r" b="b"/>
            <a:pathLst>
              <a:path w="371900" h="373588">
                <a:moveTo>
                  <a:pt x="297080" y="129105"/>
                </a:moveTo>
                <a:lnTo>
                  <a:pt x="284273" y="219737"/>
                </a:lnTo>
                <a:lnTo>
                  <a:pt x="305496" y="219737"/>
                </a:lnTo>
                <a:lnTo>
                  <a:pt x="333001" y="129105"/>
                </a:lnTo>
                <a:close/>
                <a:moveTo>
                  <a:pt x="228265" y="129105"/>
                </a:moveTo>
                <a:lnTo>
                  <a:pt x="228265" y="219737"/>
                </a:lnTo>
                <a:lnTo>
                  <a:pt x="250807" y="219737"/>
                </a:lnTo>
                <a:lnTo>
                  <a:pt x="263614" y="129105"/>
                </a:lnTo>
                <a:close/>
                <a:moveTo>
                  <a:pt x="157021" y="129105"/>
                </a:moveTo>
                <a:lnTo>
                  <a:pt x="175826" y="219737"/>
                </a:lnTo>
                <a:lnTo>
                  <a:pt x="195129" y="219737"/>
                </a:lnTo>
                <a:lnTo>
                  <a:pt x="195129" y="129105"/>
                </a:lnTo>
                <a:close/>
                <a:moveTo>
                  <a:pt x="93087" y="129105"/>
                </a:moveTo>
                <a:lnTo>
                  <a:pt x="117372" y="219737"/>
                </a:lnTo>
                <a:lnTo>
                  <a:pt x="141984" y="219737"/>
                </a:lnTo>
                <a:lnTo>
                  <a:pt x="123179" y="129105"/>
                </a:lnTo>
                <a:close/>
                <a:moveTo>
                  <a:pt x="58494" y="0"/>
                </a:moveTo>
                <a:lnTo>
                  <a:pt x="84208" y="95969"/>
                </a:lnTo>
                <a:lnTo>
                  <a:pt x="354346" y="95969"/>
                </a:lnTo>
                <a:lnTo>
                  <a:pt x="354346" y="97437"/>
                </a:lnTo>
                <a:cubicBezTo>
                  <a:pt x="356087" y="96136"/>
                  <a:pt x="357928" y="96353"/>
                  <a:pt x="359747" y="96905"/>
                </a:cubicBezTo>
                <a:lnTo>
                  <a:pt x="360371" y="97095"/>
                </a:lnTo>
                <a:cubicBezTo>
                  <a:pt x="368954" y="99700"/>
                  <a:pt x="373801" y="108770"/>
                  <a:pt x="371196" y="117354"/>
                </a:cubicBezTo>
                <a:lnTo>
                  <a:pt x="333339" y="242097"/>
                </a:lnTo>
                <a:cubicBezTo>
                  <a:pt x="331591" y="247858"/>
                  <a:pt x="326929" y="251935"/>
                  <a:pt x="321206" y="252122"/>
                </a:cubicBezTo>
                <a:lnTo>
                  <a:pt x="321206" y="252873"/>
                </a:lnTo>
                <a:lnTo>
                  <a:pt x="313576" y="252873"/>
                </a:lnTo>
                <a:cubicBezTo>
                  <a:pt x="313378" y="253010"/>
                  <a:pt x="313229" y="252967"/>
                  <a:pt x="313080" y="252922"/>
                </a:cubicBezTo>
                <a:lnTo>
                  <a:pt x="312919" y="252873"/>
                </a:lnTo>
                <a:lnTo>
                  <a:pt x="126251" y="252873"/>
                </a:lnTo>
                <a:lnTo>
                  <a:pt x="133971" y="281687"/>
                </a:lnTo>
                <a:lnTo>
                  <a:pt x="321075" y="281687"/>
                </a:lnTo>
                <a:lnTo>
                  <a:pt x="321075" y="314823"/>
                </a:lnTo>
                <a:lnTo>
                  <a:pt x="318480" y="314823"/>
                </a:lnTo>
                <a:cubicBezTo>
                  <a:pt x="329614" y="318311"/>
                  <a:pt x="336414" y="328969"/>
                  <a:pt x="336414" y="341215"/>
                </a:cubicBezTo>
                <a:cubicBezTo>
                  <a:pt x="336414" y="359094"/>
                  <a:pt x="321920" y="373588"/>
                  <a:pt x="304041" y="373588"/>
                </a:cubicBezTo>
                <a:cubicBezTo>
                  <a:pt x="286162" y="373588"/>
                  <a:pt x="271668" y="359094"/>
                  <a:pt x="271668" y="341215"/>
                </a:cubicBezTo>
                <a:cubicBezTo>
                  <a:pt x="271668" y="328969"/>
                  <a:pt x="278468" y="318311"/>
                  <a:pt x="289602" y="314823"/>
                </a:cubicBezTo>
                <a:lnTo>
                  <a:pt x="142850" y="314823"/>
                </a:lnTo>
                <a:lnTo>
                  <a:pt x="143397" y="316865"/>
                </a:lnTo>
                <a:cubicBezTo>
                  <a:pt x="151629" y="321811"/>
                  <a:pt x="156401" y="330956"/>
                  <a:pt x="156401" y="341215"/>
                </a:cubicBezTo>
                <a:cubicBezTo>
                  <a:pt x="156401" y="359094"/>
                  <a:pt x="141907" y="373588"/>
                  <a:pt x="124028" y="373588"/>
                </a:cubicBezTo>
                <a:cubicBezTo>
                  <a:pt x="106149" y="373588"/>
                  <a:pt x="91655" y="359094"/>
                  <a:pt x="91655" y="341215"/>
                </a:cubicBezTo>
                <a:cubicBezTo>
                  <a:pt x="91655" y="329356"/>
                  <a:pt x="98032" y="318986"/>
                  <a:pt x="108649" y="315212"/>
                </a:cubicBezTo>
                <a:lnTo>
                  <a:pt x="33542" y="34909"/>
                </a:lnTo>
                <a:lnTo>
                  <a:pt x="0" y="34909"/>
                </a:lnTo>
                <a:lnTo>
                  <a:pt x="0" y="1773"/>
                </a:lnTo>
                <a:lnTo>
                  <a:pt x="51879" y="1773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sp>
        <p:nvSpPr>
          <p:cNvPr id="47" name="Block Arc 41">
            <a:extLst>
              <a:ext uri="{FF2B5EF4-FFF2-40B4-BE49-F238E27FC236}">
                <a16:creationId xmlns:a16="http://schemas.microsoft.com/office/drawing/2014/main" id="{86EDA3D9-6BA3-1D44-9CBA-20D702E7C75D}"/>
              </a:ext>
            </a:extLst>
          </p:cNvPr>
          <p:cNvSpPr/>
          <p:nvPr/>
        </p:nvSpPr>
        <p:spPr>
          <a:xfrm>
            <a:off x="4968531" y="2315198"/>
            <a:ext cx="395557" cy="400568"/>
          </a:xfrm>
          <a:custGeom>
            <a:avLst/>
            <a:gdLst/>
            <a:ahLst/>
            <a:cxnLst/>
            <a:rect l="l" t="t" r="r" b="b"/>
            <a:pathLst>
              <a:path w="2844151" h="2880180">
                <a:moveTo>
                  <a:pt x="2390187" y="1502145"/>
                </a:moveTo>
                <a:lnTo>
                  <a:pt x="2844151" y="1530794"/>
                </a:lnTo>
                <a:cubicBezTo>
                  <a:pt x="2804784" y="2154619"/>
                  <a:pt x="2367464" y="2681809"/>
                  <a:pt x="1761650" y="2835749"/>
                </a:cubicBezTo>
                <a:cubicBezTo>
                  <a:pt x="1191486" y="2980631"/>
                  <a:pt x="594633" y="2763755"/>
                  <a:pt x="252983" y="2293680"/>
                </a:cubicBezTo>
                <a:lnTo>
                  <a:pt x="102982" y="2380283"/>
                </a:lnTo>
                <a:lnTo>
                  <a:pt x="104524" y="1603708"/>
                </a:lnTo>
                <a:lnTo>
                  <a:pt x="777828" y="1990661"/>
                </a:lnTo>
                <a:lnTo>
                  <a:pt x="648358" y="2065410"/>
                </a:lnTo>
                <a:cubicBezTo>
                  <a:pt x="886760" y="2358087"/>
                  <a:pt x="1276546" y="2489694"/>
                  <a:pt x="1649627" y="2394891"/>
                </a:cubicBezTo>
                <a:cubicBezTo>
                  <a:pt x="2064076" y="2289577"/>
                  <a:pt x="2363256" y="1928916"/>
                  <a:pt x="2390187" y="1502145"/>
                </a:cubicBezTo>
                <a:close/>
                <a:moveTo>
                  <a:pt x="1424249" y="58"/>
                </a:moveTo>
                <a:cubicBezTo>
                  <a:pt x="1880498" y="-4073"/>
                  <a:pt x="2318325" y="209551"/>
                  <a:pt x="2591169" y="586524"/>
                </a:cubicBezTo>
                <a:lnTo>
                  <a:pt x="2741170" y="499921"/>
                </a:lnTo>
                <a:lnTo>
                  <a:pt x="2739628" y="1276497"/>
                </a:lnTo>
                <a:lnTo>
                  <a:pt x="2066324" y="889544"/>
                </a:lnTo>
                <a:lnTo>
                  <a:pt x="2195793" y="814795"/>
                </a:lnTo>
                <a:cubicBezTo>
                  <a:pt x="1957391" y="522118"/>
                  <a:pt x="1567606" y="390511"/>
                  <a:pt x="1194524" y="485313"/>
                </a:cubicBezTo>
                <a:cubicBezTo>
                  <a:pt x="780075" y="590627"/>
                  <a:pt x="480895" y="951288"/>
                  <a:pt x="453964" y="1378059"/>
                </a:cubicBezTo>
                <a:lnTo>
                  <a:pt x="0" y="1349410"/>
                </a:lnTo>
                <a:cubicBezTo>
                  <a:pt x="39367" y="725585"/>
                  <a:pt x="476687" y="198395"/>
                  <a:pt x="1082501" y="44455"/>
                </a:cubicBezTo>
                <a:cubicBezTo>
                  <a:pt x="1196091" y="15591"/>
                  <a:pt x="1310740" y="1086"/>
                  <a:pt x="1424249" y="58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ko-KR" altLang="en-US">
              <a:solidFill>
                <a:schemeClr val="tx1"/>
              </a:solidFill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62AA550-7B09-1A4F-BD48-60CB1889B4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23478"/>
            <a:ext cx="1224136" cy="22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4270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>
                <a:solidFill>
                  <a:schemeClr val="accent1"/>
                </a:solidFill>
              </a:rPr>
              <a:t> </a:t>
            </a:r>
            <a:r>
              <a:rPr lang="en-US" altLang="ko-KR" dirty="0" err="1">
                <a:solidFill>
                  <a:srgbClr val="006CB6"/>
                </a:solidFill>
              </a:rPr>
              <a:t>Arquitectura</a:t>
            </a:r>
            <a:r>
              <a:rPr lang="en-US" altLang="ko-KR" dirty="0">
                <a:solidFill>
                  <a:schemeClr val="accent1"/>
                </a:solidFill>
              </a:rPr>
              <a:t> del </a:t>
            </a:r>
            <a:r>
              <a:rPr lang="en-US" altLang="ko-KR" dirty="0" err="1">
                <a:solidFill>
                  <a:schemeClr val="accent1"/>
                </a:solidFill>
              </a:rPr>
              <a:t>sistema</a:t>
            </a:r>
            <a:endParaRPr lang="ko-KR" altLang="en-US" dirty="0"/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D740D9D4-6D7A-7344-BB64-E8F6135A093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23478"/>
            <a:ext cx="1224136" cy="220942"/>
          </a:xfrm>
          <a:prstGeom prst="rect">
            <a:avLst/>
          </a:prstGeom>
        </p:spPr>
      </p:pic>
      <p:sp>
        <p:nvSpPr>
          <p:cNvPr id="31" name="Rectangle 23">
            <a:extLst>
              <a:ext uri="{FF2B5EF4-FFF2-40B4-BE49-F238E27FC236}">
                <a16:creationId xmlns:a16="http://schemas.microsoft.com/office/drawing/2014/main" id="{BA984A87-5E2A-8342-8852-AD992D7858A9}"/>
              </a:ext>
            </a:extLst>
          </p:cNvPr>
          <p:cNvSpPr/>
          <p:nvPr/>
        </p:nvSpPr>
        <p:spPr>
          <a:xfrm>
            <a:off x="3275856" y="1635646"/>
            <a:ext cx="1836239" cy="1080120"/>
          </a:xfrm>
          <a:custGeom>
            <a:avLst/>
            <a:gdLst/>
            <a:ahLst/>
            <a:cxnLst/>
            <a:rect l="l" t="t" r="r" b="b"/>
            <a:pathLst>
              <a:path w="4529836" h="2664566">
                <a:moveTo>
                  <a:pt x="1861969" y="0"/>
                </a:moveTo>
                <a:cubicBezTo>
                  <a:pt x="2177122" y="0"/>
                  <a:pt x="2455874" y="155855"/>
                  <a:pt x="2611443" y="404565"/>
                </a:cubicBezTo>
                <a:cubicBezTo>
                  <a:pt x="2709453" y="315054"/>
                  <a:pt x="2840684" y="266178"/>
                  <a:pt x="2983336" y="266178"/>
                </a:cubicBezTo>
                <a:cubicBezTo>
                  <a:pt x="3293144" y="266178"/>
                  <a:pt x="3549108" y="496718"/>
                  <a:pt x="3578241" y="797044"/>
                </a:cubicBezTo>
                <a:cubicBezTo>
                  <a:pt x="3583592" y="793823"/>
                  <a:pt x="3589010" y="793774"/>
                  <a:pt x="3594440" y="793774"/>
                </a:cubicBezTo>
                <a:cubicBezTo>
                  <a:pt x="4111042" y="793774"/>
                  <a:pt x="4529836" y="1212568"/>
                  <a:pt x="4529836" y="1729170"/>
                </a:cubicBezTo>
                <a:cubicBezTo>
                  <a:pt x="4529836" y="2216938"/>
                  <a:pt x="4156487" y="2617512"/>
                  <a:pt x="3679930" y="2660249"/>
                </a:cubicBezTo>
                <a:lnTo>
                  <a:pt x="3679930" y="2664566"/>
                </a:lnTo>
                <a:lnTo>
                  <a:pt x="3594440" y="2664566"/>
                </a:lnTo>
                <a:lnTo>
                  <a:pt x="1043912" y="2664566"/>
                </a:lnTo>
                <a:lnTo>
                  <a:pt x="1043912" y="2657589"/>
                </a:lnTo>
                <a:cubicBezTo>
                  <a:pt x="1008374" y="2662448"/>
                  <a:pt x="972132" y="2664566"/>
                  <a:pt x="935396" y="2664566"/>
                </a:cubicBezTo>
                <a:cubicBezTo>
                  <a:pt x="418794" y="2664566"/>
                  <a:pt x="0" y="2245772"/>
                  <a:pt x="0" y="1729170"/>
                </a:cubicBezTo>
                <a:cubicBezTo>
                  <a:pt x="0" y="1212568"/>
                  <a:pt x="418794" y="793774"/>
                  <a:pt x="935396" y="793774"/>
                </a:cubicBezTo>
                <a:lnTo>
                  <a:pt x="954395" y="797612"/>
                </a:lnTo>
                <a:cubicBezTo>
                  <a:pt x="1004779" y="344999"/>
                  <a:pt x="1393085" y="0"/>
                  <a:pt x="186196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E4427A1-9292-A646-8C9B-B995B1979D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6176" y="2715766"/>
            <a:ext cx="981968" cy="98196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3D4934C-4E2A-C645-BD39-8CDF9CFA32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7584" y="2283718"/>
            <a:ext cx="792088" cy="584927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D58ADA8C-B4D8-3F46-92F2-DCBBA8C8A6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7584" y="1635646"/>
            <a:ext cx="662732" cy="662732"/>
          </a:xfrm>
          <a:prstGeom prst="rect">
            <a:avLst/>
          </a:prstGeom>
          <a:solidFill>
            <a:srgbClr val="006CB6"/>
          </a:solidFill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1DA5EF0-EE57-1A45-9CF8-54FF4E2C80B0}"/>
              </a:ext>
            </a:extLst>
          </p:cNvPr>
          <p:cNvCxnSpPr/>
          <p:nvPr/>
        </p:nvCxnSpPr>
        <p:spPr>
          <a:xfrm>
            <a:off x="1547664" y="2067694"/>
            <a:ext cx="2088232" cy="0"/>
          </a:xfrm>
          <a:prstGeom prst="line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64120350-5B5C-1A48-BE95-1D91B0B853D7}"/>
              </a:ext>
            </a:extLst>
          </p:cNvPr>
          <p:cNvCxnSpPr>
            <a:cxnSpLocks/>
          </p:cNvCxnSpPr>
          <p:nvPr/>
        </p:nvCxnSpPr>
        <p:spPr>
          <a:xfrm rot="5400000">
            <a:off x="5357081" y="1282613"/>
            <a:ext cx="273372" cy="1843534"/>
          </a:xfrm>
          <a:prstGeom prst="bentConnector2">
            <a:avLst/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Elbow Connector 15">
            <a:extLst>
              <a:ext uri="{FF2B5EF4-FFF2-40B4-BE49-F238E27FC236}">
                <a16:creationId xmlns:a16="http://schemas.microsoft.com/office/drawing/2014/main" id="{C8727A4B-1A0C-A946-9D96-F3D9693AB32B}"/>
              </a:ext>
            </a:extLst>
          </p:cNvPr>
          <p:cNvCxnSpPr>
            <a:cxnSpLocks/>
            <a:stCxn id="4" idx="1"/>
          </p:cNvCxnSpPr>
          <p:nvPr/>
        </p:nvCxnSpPr>
        <p:spPr>
          <a:xfrm rot="10800000">
            <a:off x="4067944" y="1995686"/>
            <a:ext cx="2088232" cy="1211064"/>
          </a:xfrm>
          <a:prstGeom prst="bentConnector3">
            <a:avLst>
              <a:gd name="adj1" fmla="val 77976"/>
            </a:avLst>
          </a:prstGeom>
          <a:ln w="2222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8ABC30FB-C0D1-A347-AAE0-2CA3AB6FD9E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84168" y="1627645"/>
            <a:ext cx="720080" cy="4400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64DB96A-C746-7548-BE8E-990CDB8863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4168" y="1131590"/>
            <a:ext cx="662732" cy="662732"/>
          </a:xfrm>
          <a:prstGeom prst="rect">
            <a:avLst/>
          </a:prstGeom>
          <a:solidFill>
            <a:srgbClr val="006CB6"/>
          </a:solidFill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85E859E7-4064-8046-9142-E22649B0B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2945590"/>
            <a:ext cx="1196888" cy="2160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6693A89-6D66-C14E-B0A9-BD19A696D337}"/>
              </a:ext>
            </a:extLst>
          </p:cNvPr>
          <p:cNvSpPr txBox="1"/>
          <p:nvPr/>
        </p:nvSpPr>
        <p:spPr>
          <a:xfrm>
            <a:off x="1043608" y="2657558"/>
            <a:ext cx="3193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/>
              <a:t>+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1CF96F6-2DA9-A745-8FE2-9FE1F977895E}"/>
              </a:ext>
            </a:extLst>
          </p:cNvPr>
          <p:cNvSpPr txBox="1"/>
          <p:nvPr/>
        </p:nvSpPr>
        <p:spPr>
          <a:xfrm>
            <a:off x="5580112" y="2859782"/>
            <a:ext cx="569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rgbClr val="006CB6"/>
                </a:solidFill>
              </a:rPr>
              <a:t>API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A399E263-E91B-1249-BAD8-6C9B0312B5A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624" y="3808518"/>
            <a:ext cx="1033768" cy="563432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832FF396-30F6-F74F-A052-E4FACDAC3EB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9552" y="3723878"/>
            <a:ext cx="1304597" cy="987574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9B19E382-658E-0B4A-89D3-1D344F9CFAAD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6" y="3867894"/>
            <a:ext cx="864096" cy="432048"/>
          </a:xfrm>
          <a:prstGeom prst="rect">
            <a:avLst/>
          </a:prstGeom>
        </p:spPr>
      </p:pic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2A0EFC43-0ED4-9542-A179-3E07F5CA0425}"/>
              </a:ext>
            </a:extLst>
          </p:cNvPr>
          <p:cNvCxnSpPr>
            <a:stCxn id="24" idx="3"/>
          </p:cNvCxnSpPr>
          <p:nvPr/>
        </p:nvCxnSpPr>
        <p:spPr>
          <a:xfrm>
            <a:off x="1844149" y="4217665"/>
            <a:ext cx="5248131" cy="10269"/>
          </a:xfrm>
          <a:prstGeom prst="line">
            <a:avLst/>
          </a:prstGeom>
          <a:ln w="22225">
            <a:solidFill>
              <a:schemeClr val="accent1">
                <a:shade val="95000"/>
                <a:satMod val="10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3" name="Picture 22">
            <a:extLst>
              <a:ext uri="{FF2B5EF4-FFF2-40B4-BE49-F238E27FC236}">
                <a16:creationId xmlns:a16="http://schemas.microsoft.com/office/drawing/2014/main" id="{7D39080C-C9F9-D141-96FB-3345ECE7227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948264" y="3579862"/>
            <a:ext cx="1270000" cy="1270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5300F9C2-AE96-BC43-9C71-3A01557AA6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5565" y="3808517"/>
            <a:ext cx="769534" cy="41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77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 dirty="0"/>
              <a:t>Section Break</a:t>
            </a:r>
            <a:endParaRPr lang="ko-KR" altLang="en-US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Text Placeholder 4"/>
          <p:cNvSpPr txBox="1">
            <a:spLocks noGrp="1"/>
          </p:cNvSpPr>
          <p:nvPr>
            <p:ph type="body" sz="quarter" idx="10"/>
          </p:nvPr>
        </p:nvSpPr>
        <p:spPr>
          <a:prstGeom prst="rect">
            <a:avLst/>
          </a:prstGeom>
        </p:spPr>
        <p:txBody>
          <a:bodyPr/>
          <a:lstStyle>
            <a:lvl1pPr marL="342900" indent="-3429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ko-KR" sz="1200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This text can be replaced with your own text</a:t>
            </a:r>
            <a:endParaRPr lang="ko-KR" altLang="en-US" sz="1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CA100B9-A4FE-8144-9362-60A27117E87E}"/>
              </a:ext>
            </a:extLst>
          </p:cNvPr>
          <p:cNvSpPr/>
          <p:nvPr/>
        </p:nvSpPr>
        <p:spPr>
          <a:xfrm>
            <a:off x="2699792" y="1851670"/>
            <a:ext cx="6444208" cy="144016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70402D5-644A-0C40-8BD4-554962D077D1}"/>
              </a:ext>
            </a:extLst>
          </p:cNvPr>
          <p:cNvSpPr txBox="1">
            <a:spLocks/>
          </p:cNvSpPr>
          <p:nvPr/>
        </p:nvSpPr>
        <p:spPr>
          <a:xfrm>
            <a:off x="3284240" y="2385827"/>
            <a:ext cx="5472608" cy="399981"/>
          </a:xfrm>
          <a:prstGeom prst="rect">
            <a:avLst/>
          </a:prstGeom>
        </p:spPr>
        <p:txBody>
          <a:bodyPr anchor="ctr">
            <a:noAutofit/>
          </a:bodyPr>
          <a:lstStyle>
            <a:lvl1pPr algn="l" defTabSz="914400" rtl="0" eaLnBrk="1" latinLnBrk="1" hangingPunct="1">
              <a:spcBef>
                <a:spcPct val="0"/>
              </a:spcBef>
              <a:buNone/>
              <a:defRPr sz="3600" b="1" kern="1200" baseline="0">
                <a:solidFill>
                  <a:schemeClr val="bg1"/>
                </a:solidFill>
                <a:effectLst/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n-US" altLang="ko-KR" dirty="0"/>
              <a:t>Vista de SAP Business One + </a:t>
            </a:r>
            <a:r>
              <a:rPr lang="en-US" altLang="ko-KR" dirty="0" err="1"/>
              <a:t>MercadoSincro</a:t>
            </a:r>
            <a:endParaRPr lang="ko-KR" altLang="en-US" dirty="0">
              <a:latin typeface="Arial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774E0CC-AF44-AB4E-AAB5-785A2E2783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2360" y="123478"/>
            <a:ext cx="1224136" cy="22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2718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0360B11-EB17-D24D-A042-F3D0A615D6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90198" y="23614"/>
            <a:ext cx="9234198" cy="44439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48580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C9C9BD0-9DB8-FA48-B794-0DCC7B07EF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8821488" y="-9550"/>
            <a:ext cx="14328576" cy="68956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286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058A097-0533-4241-89B4-780BB95EDA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981"/>
            <a:ext cx="9144000" cy="4205953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ABA253B-FAB8-F648-A58E-3390820A4061}"/>
              </a:ext>
            </a:extLst>
          </p:cNvPr>
          <p:cNvSpPr/>
          <p:nvPr/>
        </p:nvSpPr>
        <p:spPr>
          <a:xfrm>
            <a:off x="1403648" y="972830"/>
            <a:ext cx="3096344" cy="216024"/>
          </a:xfrm>
          <a:prstGeom prst="rect">
            <a:avLst/>
          </a:prstGeom>
          <a:noFill/>
          <a:ln>
            <a:solidFill>
              <a:srgbClr val="00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D9BFDC1-8F4A-B74A-A700-F7E350BBBBF8}"/>
              </a:ext>
            </a:extLst>
          </p:cNvPr>
          <p:cNvSpPr/>
          <p:nvPr/>
        </p:nvSpPr>
        <p:spPr>
          <a:xfrm>
            <a:off x="5940152" y="1044838"/>
            <a:ext cx="3096344" cy="432048"/>
          </a:xfrm>
          <a:prstGeom prst="rect">
            <a:avLst/>
          </a:prstGeom>
          <a:noFill/>
          <a:ln>
            <a:solidFill>
              <a:srgbClr val="00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B0343EA-0C22-4F46-906B-F6316FF60C56}"/>
              </a:ext>
            </a:extLst>
          </p:cNvPr>
          <p:cNvSpPr/>
          <p:nvPr/>
        </p:nvSpPr>
        <p:spPr>
          <a:xfrm>
            <a:off x="5940152" y="2412990"/>
            <a:ext cx="3096344" cy="648072"/>
          </a:xfrm>
          <a:prstGeom prst="rect">
            <a:avLst/>
          </a:prstGeom>
          <a:noFill/>
          <a:ln>
            <a:solidFill>
              <a:srgbClr val="00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CE1182A-A171-7845-92DA-249AB76403B4}"/>
              </a:ext>
            </a:extLst>
          </p:cNvPr>
          <p:cNvSpPr/>
          <p:nvPr/>
        </p:nvSpPr>
        <p:spPr>
          <a:xfrm>
            <a:off x="5940152" y="3637126"/>
            <a:ext cx="3096344" cy="576064"/>
          </a:xfrm>
          <a:prstGeom prst="rect">
            <a:avLst/>
          </a:prstGeom>
          <a:noFill/>
          <a:ln>
            <a:solidFill>
              <a:srgbClr val="00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D5A086E-1294-1547-B921-FB41194D55F7}"/>
              </a:ext>
            </a:extLst>
          </p:cNvPr>
          <p:cNvSpPr/>
          <p:nvPr/>
        </p:nvSpPr>
        <p:spPr>
          <a:xfrm>
            <a:off x="107504" y="2701022"/>
            <a:ext cx="2808312" cy="144016"/>
          </a:xfrm>
          <a:prstGeom prst="rect">
            <a:avLst/>
          </a:prstGeom>
          <a:noFill/>
          <a:ln>
            <a:solidFill>
              <a:srgbClr val="006CB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4333202-4ACC-7240-863E-5CD369738574}"/>
              </a:ext>
            </a:extLst>
          </p:cNvPr>
          <p:cNvSpPr txBox="1"/>
          <p:nvPr/>
        </p:nvSpPr>
        <p:spPr>
          <a:xfrm>
            <a:off x="3851920" y="4443958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schemeClr val="tx2"/>
                </a:solidFill>
                <a:hlinkClick r:id="rId3"/>
              </a:rPr>
              <a:t>DEMO</a:t>
            </a:r>
            <a:endParaRPr lang="en-GB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945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0000"/>
    </mc:Choice>
    <mc:Fallback xmlns="">
      <p:transition spd="slow"/>
    </mc:Fallback>
  </mc:AlternateContent>
</p:sld>
</file>

<file path=ppt/theme/theme1.xml><?xml version="1.0" encoding="utf-8"?>
<a:theme xmlns:a="http://schemas.openxmlformats.org/drawingml/2006/main" name="Cover and End Slide Master">
  <a:themeElements>
    <a:clrScheme name="Custom 2">
      <a:dk1>
        <a:srgbClr val="000000"/>
      </a:dk1>
      <a:lt1>
        <a:srgbClr val="FFFFFF"/>
      </a:lt1>
      <a:dk2>
        <a:srgbClr val="FEE500"/>
      </a:dk2>
      <a:lt2>
        <a:srgbClr val="EEECE1"/>
      </a:lt2>
      <a:accent1>
        <a:srgbClr val="FEE500"/>
      </a:accent1>
      <a:accent2>
        <a:srgbClr val="FEE500"/>
      </a:accent2>
      <a:accent3>
        <a:srgbClr val="FEE500"/>
      </a:accent3>
      <a:accent4>
        <a:srgbClr val="FEE500"/>
      </a:accent4>
      <a:accent5>
        <a:srgbClr val="FEE500"/>
      </a:accent5>
      <a:accent6>
        <a:srgbClr val="FEE5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ontents Slide Master">
  <a:themeElements>
    <a:clrScheme name="Custom 2">
      <a:dk1>
        <a:srgbClr val="000000"/>
      </a:dk1>
      <a:lt1>
        <a:srgbClr val="FFFFFF"/>
      </a:lt1>
      <a:dk2>
        <a:srgbClr val="FEE500"/>
      </a:dk2>
      <a:lt2>
        <a:srgbClr val="EEECE1"/>
      </a:lt2>
      <a:accent1>
        <a:srgbClr val="FEE500"/>
      </a:accent1>
      <a:accent2>
        <a:srgbClr val="FEE500"/>
      </a:accent2>
      <a:accent3>
        <a:srgbClr val="FEE500"/>
      </a:accent3>
      <a:accent4>
        <a:srgbClr val="FEE500"/>
      </a:accent4>
      <a:accent5>
        <a:srgbClr val="FEE500"/>
      </a:accent5>
      <a:accent6>
        <a:srgbClr val="FEE5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DD2D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3.xml><?xml version="1.0" encoding="utf-8"?>
<a:theme xmlns:a="http://schemas.openxmlformats.org/drawingml/2006/main" name="Section Break Slide Master">
  <a:themeElements>
    <a:clrScheme name="Custom 2">
      <a:dk1>
        <a:srgbClr val="000000"/>
      </a:dk1>
      <a:lt1>
        <a:srgbClr val="FFFFFF"/>
      </a:lt1>
      <a:dk2>
        <a:srgbClr val="FEE500"/>
      </a:dk2>
      <a:lt2>
        <a:srgbClr val="EEECE1"/>
      </a:lt2>
      <a:accent1>
        <a:srgbClr val="FEE500"/>
      </a:accent1>
      <a:accent2>
        <a:srgbClr val="FEE500"/>
      </a:accent2>
      <a:accent3>
        <a:srgbClr val="FEE500"/>
      </a:accent3>
      <a:accent4>
        <a:srgbClr val="FEE500"/>
      </a:accent4>
      <a:accent5>
        <a:srgbClr val="FEE500"/>
      </a:accent5>
      <a:accent6>
        <a:srgbClr val="FEE500"/>
      </a:accent6>
      <a:hlink>
        <a:srgbClr val="0000FF"/>
      </a:hlink>
      <a:folHlink>
        <a:srgbClr val="800080"/>
      </a:folHlink>
    </a:clrScheme>
    <a:fontScheme name="ALLPPT FONT">
      <a:majorFont>
        <a:latin typeface="Arial"/>
        <a:ea typeface="Arial Unicode MS"/>
        <a:cs typeface=""/>
      </a:majorFont>
      <a:minorFont>
        <a:latin typeface="Arial"/>
        <a:ea typeface="Arial Unicode MS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DD2D9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5016</TotalTime>
  <Words>275</Words>
  <Application>Microsoft Macintosh PowerPoint</Application>
  <PresentationFormat>On-screen Show (16:9)</PresentationFormat>
  <Paragraphs>51</Paragraphs>
  <Slides>11</Slides>
  <Notes>3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16" baseType="lpstr">
      <vt:lpstr>맑은 고딕</vt:lpstr>
      <vt:lpstr>Arial</vt:lpstr>
      <vt:lpstr>Cover and End Slide Master</vt:lpstr>
      <vt:lpstr>Contents Slide Master</vt:lpstr>
      <vt:lpstr>Section Break Slide Master</vt:lpstr>
      <vt:lpstr>PowerPoint Presentation</vt:lpstr>
      <vt:lpstr>PowerPoint Presentation</vt:lpstr>
      <vt:lpstr>PowerPoint Presentation</vt:lpstr>
      <vt:lpstr> Funcionalidad Detalle</vt:lpstr>
      <vt:lpstr> Arquitectura del sistema</vt:lpstr>
      <vt:lpstr>Section Break</vt:lpstr>
      <vt:lpstr>PowerPoint Presentation</vt:lpstr>
      <vt:lpstr>PowerPoint Presentation</vt:lpstr>
      <vt:lpstr>PowerPoint Presentation</vt:lpstr>
      <vt:lpstr> Proceso de Implementación</vt:lpstr>
      <vt:lpstr>GRACIAS!</vt:lpstr>
    </vt:vector>
  </TitlesOfParts>
  <Company>Microsoft Corporation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googleslidesppt.com;allppt.com</dc:creator>
  <cp:lastModifiedBy>Martin Piñeyro</cp:lastModifiedBy>
  <cp:revision>171</cp:revision>
  <dcterms:created xsi:type="dcterms:W3CDTF">2016-11-07T07:00:36Z</dcterms:created>
  <dcterms:modified xsi:type="dcterms:W3CDTF">2020-06-26T14:32:57Z</dcterms:modified>
</cp:coreProperties>
</file>